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0298113" cy="1029811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6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6486">
          <p15:clr>
            <a:srgbClr val="A4A3A4"/>
          </p15:clr>
        </p15:guide>
        <p15:guide id="4" pos="3243">
          <p15:clr>
            <a:srgbClr val="A4A3A4"/>
          </p15:clr>
        </p15:guide>
        <p15:guide id="5">
          <p15:clr>
            <a:srgbClr val="A4A3A4"/>
          </p15:clr>
        </p15:guide>
        <p15:guide id="6" pos="6486">
          <p15:clr>
            <a:srgbClr val="A4A3A4"/>
          </p15:clr>
        </p15:guide>
        <p15:guide id="7" pos="476">
          <p15:clr>
            <a:srgbClr val="A4A3A4"/>
          </p15:clr>
        </p15:guide>
        <p15:guide id="8" pos="6010">
          <p15:clr>
            <a:srgbClr val="A4A3A4"/>
          </p15:clr>
        </p15:guide>
        <p15:guide id="9" pos="3062">
          <p15:clr>
            <a:srgbClr val="A4A3A4"/>
          </p15:clr>
        </p15:guide>
        <p15:guide id="10" pos="34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C4E6CF"/>
    <a:srgbClr val="CCE8C2"/>
    <a:srgbClr val="DCE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3" d="100"/>
          <a:sy n="43" d="100"/>
        </p:scale>
        <p:origin x="1926" y="72"/>
      </p:cViewPr>
      <p:guideLst>
        <p:guide orient="horz" pos="1156"/>
        <p:guide orient="horz"/>
        <p:guide orient="horz" pos="6486"/>
        <p:guide pos="3243"/>
        <p:guide/>
        <p:guide pos="6486"/>
        <p:guide pos="476"/>
        <p:guide pos="6010"/>
        <p:guide pos="3062"/>
        <p:guide pos="34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14800" y="410760"/>
            <a:ext cx="9267480" cy="171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14800" y="2409480"/>
            <a:ext cx="926784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4800" y="5529240"/>
            <a:ext cx="926784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14800" y="410760"/>
            <a:ext cx="9267480" cy="171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14800" y="2409480"/>
            <a:ext cx="452268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263920" y="2409480"/>
            <a:ext cx="452268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14800" y="5529240"/>
            <a:ext cx="452268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5263920" y="5529240"/>
            <a:ext cx="452268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14800" y="410760"/>
            <a:ext cx="9267480" cy="171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4800" y="2409480"/>
            <a:ext cx="298404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3648600" y="2409480"/>
            <a:ext cx="298404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782040" y="2409480"/>
            <a:ext cx="298404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14800" y="5529240"/>
            <a:ext cx="298404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3648600" y="5529240"/>
            <a:ext cx="298404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body"/>
          </p:nvPr>
        </p:nvSpPr>
        <p:spPr>
          <a:xfrm>
            <a:off x="6782040" y="5529240"/>
            <a:ext cx="298404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4800" y="410760"/>
            <a:ext cx="9267480" cy="171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514800" y="2409480"/>
            <a:ext cx="9267840" cy="5972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 hasCustomPrompt="1"/>
          </p:nvPr>
        </p:nvSpPr>
        <p:spPr>
          <a:xfrm>
            <a:off x="755650" y="972592"/>
            <a:ext cx="8785225" cy="86409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200" baseline="0">
                <a:latin typeface="Lato" pitchFamily="34" charset="0"/>
                <a:cs typeface="Calibri" pitchFamily="34" charset="0"/>
              </a:defRPr>
            </a:lvl1pPr>
          </a:lstStyle>
          <a:p>
            <a:r>
              <a:rPr lang="pt-BR" sz="1800" b="0" strike="noStrike" spc="-1" dirty="0">
                <a:solidFill>
                  <a:srgbClr val="000000"/>
                </a:solidFill>
                <a:latin typeface="Arial"/>
              </a:rPr>
              <a:t>Escreva aqui o título da página ou seção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55650" y="1980000"/>
            <a:ext cx="8785225" cy="5972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Lato" pitchFamily="34" charset="0"/>
              </a:defRPr>
            </a:lvl1pPr>
          </a:lstStyle>
          <a:p>
            <a:endParaRPr lang="pt-BR" sz="22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14800" y="410760"/>
            <a:ext cx="9267480" cy="171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14800" y="2409480"/>
            <a:ext cx="4522680" cy="597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263920" y="2409480"/>
            <a:ext cx="4522680" cy="597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14800" y="410760"/>
            <a:ext cx="9267480" cy="171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514800" y="410760"/>
            <a:ext cx="9267480" cy="7969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14800" y="410760"/>
            <a:ext cx="9267480" cy="171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14800" y="2409480"/>
            <a:ext cx="452268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263920" y="2409480"/>
            <a:ext cx="4522680" cy="597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14800" y="5529240"/>
            <a:ext cx="452268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14800" y="410760"/>
            <a:ext cx="9267480" cy="171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14800" y="2409480"/>
            <a:ext cx="4522680" cy="597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263920" y="2409480"/>
            <a:ext cx="452268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5263920" y="5529240"/>
            <a:ext cx="452268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4800" y="410760"/>
            <a:ext cx="9267480" cy="1719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14800" y="2409480"/>
            <a:ext cx="452268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63920" y="2409480"/>
            <a:ext cx="452268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4800" y="5529240"/>
            <a:ext cx="9267840" cy="2848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3"/>
          <p:cNvSpPr/>
          <p:nvPr/>
        </p:nvSpPr>
        <p:spPr>
          <a:xfrm>
            <a:off x="-160920" y="-160920"/>
            <a:ext cx="10619640" cy="10619640"/>
          </a:xfrm>
          <a:prstGeom prst="rect">
            <a:avLst/>
          </a:prstGeom>
          <a:solidFill>
            <a:srgbClr val="C4E6C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3" name="Grupo 4"/>
          <p:cNvGrpSpPr/>
          <p:nvPr/>
        </p:nvGrpSpPr>
        <p:grpSpPr>
          <a:xfrm>
            <a:off x="-704378" y="-864529"/>
            <a:ext cx="11758090" cy="12025584"/>
            <a:chOff x="-338040" y="1645200"/>
            <a:chExt cx="10887120" cy="11134800"/>
          </a:xfrm>
          <a:solidFill>
            <a:schemeClr val="bg1">
              <a:alpha val="40000"/>
            </a:schemeClr>
          </a:solidFill>
        </p:grpSpPr>
        <p:sp>
          <p:nvSpPr>
            <p:cNvPr id="2" name="Forma livre 5"/>
            <p:cNvSpPr/>
            <p:nvPr/>
          </p:nvSpPr>
          <p:spPr>
            <a:xfrm>
              <a:off x="-338040" y="1645200"/>
              <a:ext cx="10887120" cy="11134800"/>
            </a:xfrm>
            <a:custGeom>
              <a:avLst/>
              <a:gdLst/>
              <a:ahLst/>
              <a:cxnLst/>
              <a:rect l="l" t="t" r="r" b="b"/>
              <a:pathLst>
                <a:path w="28003" h="28640">
                  <a:moveTo>
                    <a:pt x="27974" y="10024"/>
                  </a:moveTo>
                  <a:cubicBezTo>
                    <a:pt x="27942" y="9816"/>
                    <a:pt x="27779" y="9639"/>
                    <a:pt x="27557" y="9605"/>
                  </a:cubicBezTo>
                  <a:cubicBezTo>
                    <a:pt x="27430" y="9584"/>
                    <a:pt x="27310" y="9613"/>
                    <a:pt x="27203" y="9676"/>
                  </a:cubicBezTo>
                  <a:cubicBezTo>
                    <a:pt x="22851" y="3583"/>
                    <a:pt x="24301" y="5614"/>
                    <a:pt x="22851" y="3583"/>
                  </a:cubicBezTo>
                  <a:cubicBezTo>
                    <a:pt x="22928" y="3513"/>
                    <a:pt x="22985" y="3414"/>
                    <a:pt x="23006" y="3308"/>
                  </a:cubicBezTo>
                  <a:cubicBezTo>
                    <a:pt x="23048" y="3032"/>
                    <a:pt x="22865" y="2770"/>
                    <a:pt x="22589" y="2728"/>
                  </a:cubicBezTo>
                  <a:cubicBezTo>
                    <a:pt x="22356" y="2685"/>
                    <a:pt x="22129" y="2820"/>
                    <a:pt x="22045" y="3032"/>
                  </a:cubicBezTo>
                  <a:cubicBezTo>
                    <a:pt x="14793" y="614"/>
                    <a:pt x="17210" y="1420"/>
                    <a:pt x="14793" y="614"/>
                  </a:cubicBezTo>
                  <a:cubicBezTo>
                    <a:pt x="14835" y="339"/>
                    <a:pt x="14651" y="85"/>
                    <a:pt x="14383" y="42"/>
                  </a:cubicBezTo>
                  <a:cubicBezTo>
                    <a:pt x="14107" y="0"/>
                    <a:pt x="13846" y="184"/>
                    <a:pt x="13803" y="452"/>
                  </a:cubicBezTo>
                  <a:cubicBezTo>
                    <a:pt x="13790" y="544"/>
                    <a:pt x="13796" y="636"/>
                    <a:pt x="13832" y="714"/>
                  </a:cubicBezTo>
                  <a:cubicBezTo>
                    <a:pt x="9902" y="1957"/>
                    <a:pt x="11212" y="1543"/>
                    <a:pt x="9902" y="1957"/>
                  </a:cubicBezTo>
                  <a:cubicBezTo>
                    <a:pt x="9900" y="1955"/>
                    <a:pt x="9897" y="1953"/>
                    <a:pt x="9895" y="1951"/>
                  </a:cubicBezTo>
                  <a:cubicBezTo>
                    <a:pt x="9343" y="1541"/>
                    <a:pt x="8566" y="1653"/>
                    <a:pt x="8156" y="2205"/>
                  </a:cubicBezTo>
                  <a:cubicBezTo>
                    <a:pt x="8071" y="2318"/>
                    <a:pt x="8015" y="2438"/>
                    <a:pt x="7972" y="2565"/>
                  </a:cubicBezTo>
                  <a:cubicBezTo>
                    <a:pt x="6707" y="2968"/>
                    <a:pt x="7129" y="2834"/>
                    <a:pt x="6707" y="2968"/>
                  </a:cubicBezTo>
                  <a:cubicBezTo>
                    <a:pt x="6636" y="2841"/>
                    <a:pt x="6516" y="2756"/>
                    <a:pt x="6361" y="2728"/>
                  </a:cubicBezTo>
                  <a:cubicBezTo>
                    <a:pt x="6092" y="2679"/>
                    <a:pt x="5830" y="2869"/>
                    <a:pt x="5781" y="3138"/>
                  </a:cubicBezTo>
                  <a:cubicBezTo>
                    <a:pt x="5753" y="3322"/>
                    <a:pt x="5824" y="3492"/>
                    <a:pt x="5950" y="3604"/>
                  </a:cubicBezTo>
                  <a:cubicBezTo>
                    <a:pt x="1767" y="9273"/>
                    <a:pt x="3162" y="7383"/>
                    <a:pt x="1767" y="9273"/>
                  </a:cubicBezTo>
                  <a:cubicBezTo>
                    <a:pt x="1314" y="8948"/>
                    <a:pt x="678" y="9040"/>
                    <a:pt x="339" y="9493"/>
                  </a:cubicBezTo>
                  <a:cubicBezTo>
                    <a:pt x="0" y="9945"/>
                    <a:pt x="91" y="10588"/>
                    <a:pt x="551" y="10927"/>
                  </a:cubicBezTo>
                  <a:cubicBezTo>
                    <a:pt x="763" y="11090"/>
                    <a:pt x="1010" y="11153"/>
                    <a:pt x="1250" y="11132"/>
                  </a:cubicBezTo>
                  <a:cubicBezTo>
                    <a:pt x="1222" y="15245"/>
                    <a:pt x="1232" y="13874"/>
                    <a:pt x="1222" y="15245"/>
                  </a:cubicBezTo>
                  <a:cubicBezTo>
                    <a:pt x="1123" y="15301"/>
                    <a:pt x="1038" y="15379"/>
                    <a:pt x="968" y="15471"/>
                  </a:cubicBezTo>
                  <a:cubicBezTo>
                    <a:pt x="671" y="15874"/>
                    <a:pt x="749" y="16447"/>
                    <a:pt x="1152" y="16743"/>
                  </a:cubicBezTo>
                  <a:cubicBezTo>
                    <a:pt x="1173" y="16758"/>
                    <a:pt x="1187" y="16772"/>
                    <a:pt x="1208" y="16779"/>
                  </a:cubicBezTo>
                  <a:cubicBezTo>
                    <a:pt x="1201" y="17747"/>
                    <a:pt x="1204" y="17425"/>
                    <a:pt x="1201" y="17747"/>
                  </a:cubicBezTo>
                  <a:cubicBezTo>
                    <a:pt x="954" y="17740"/>
                    <a:pt x="735" y="17917"/>
                    <a:pt x="692" y="18164"/>
                  </a:cubicBezTo>
                  <a:cubicBezTo>
                    <a:pt x="650" y="18440"/>
                    <a:pt x="834" y="18701"/>
                    <a:pt x="1102" y="18744"/>
                  </a:cubicBezTo>
                  <a:cubicBezTo>
                    <a:pt x="1194" y="18758"/>
                    <a:pt x="1272" y="18750"/>
                    <a:pt x="1349" y="18723"/>
                  </a:cubicBezTo>
                  <a:cubicBezTo>
                    <a:pt x="5830" y="24992"/>
                    <a:pt x="4337" y="22903"/>
                    <a:pt x="5830" y="24992"/>
                  </a:cubicBezTo>
                  <a:cubicBezTo>
                    <a:pt x="5767" y="25062"/>
                    <a:pt x="5718" y="25155"/>
                    <a:pt x="5696" y="25260"/>
                  </a:cubicBezTo>
                  <a:cubicBezTo>
                    <a:pt x="5654" y="25529"/>
                    <a:pt x="5838" y="25790"/>
                    <a:pt x="6113" y="25833"/>
                  </a:cubicBezTo>
                  <a:cubicBezTo>
                    <a:pt x="6318" y="25868"/>
                    <a:pt x="6516" y="25769"/>
                    <a:pt x="6622" y="25607"/>
                  </a:cubicBezTo>
                  <a:cubicBezTo>
                    <a:pt x="13867" y="28024"/>
                    <a:pt x="11452" y="27218"/>
                    <a:pt x="13867" y="28024"/>
                  </a:cubicBezTo>
                  <a:cubicBezTo>
                    <a:pt x="13860" y="28031"/>
                    <a:pt x="13860" y="28045"/>
                    <a:pt x="13853" y="28060"/>
                  </a:cubicBezTo>
                  <a:cubicBezTo>
                    <a:pt x="13811" y="28335"/>
                    <a:pt x="13994" y="28589"/>
                    <a:pt x="14270" y="28639"/>
                  </a:cubicBezTo>
                  <a:cubicBezTo>
                    <a:pt x="14323" y="28639"/>
                    <a:pt x="14376" y="28639"/>
                    <a:pt x="14429" y="28639"/>
                  </a:cubicBezTo>
                  <a:cubicBezTo>
                    <a:pt x="14637" y="28606"/>
                    <a:pt x="14809" y="28444"/>
                    <a:pt x="14849" y="28222"/>
                  </a:cubicBezTo>
                  <a:cubicBezTo>
                    <a:pt x="14864" y="28138"/>
                    <a:pt x="14849" y="28053"/>
                    <a:pt x="14821" y="27975"/>
                  </a:cubicBezTo>
                  <a:cubicBezTo>
                    <a:pt x="22059" y="25692"/>
                    <a:pt x="19646" y="26453"/>
                    <a:pt x="22059" y="25692"/>
                  </a:cubicBezTo>
                  <a:cubicBezTo>
                    <a:pt x="22137" y="25812"/>
                    <a:pt x="22257" y="25904"/>
                    <a:pt x="22405" y="25925"/>
                  </a:cubicBezTo>
                  <a:cubicBezTo>
                    <a:pt x="22681" y="25974"/>
                    <a:pt x="22936" y="25784"/>
                    <a:pt x="22985" y="25515"/>
                  </a:cubicBezTo>
                  <a:cubicBezTo>
                    <a:pt x="23013" y="25331"/>
                    <a:pt x="22942" y="25155"/>
                    <a:pt x="22808" y="25041"/>
                  </a:cubicBezTo>
                  <a:cubicBezTo>
                    <a:pt x="27175" y="19132"/>
                    <a:pt x="25719" y="21102"/>
                    <a:pt x="27175" y="19132"/>
                  </a:cubicBezTo>
                  <a:cubicBezTo>
                    <a:pt x="27232" y="19168"/>
                    <a:pt x="27302" y="19203"/>
                    <a:pt x="27373" y="19217"/>
                  </a:cubicBezTo>
                  <a:cubicBezTo>
                    <a:pt x="27649" y="19259"/>
                    <a:pt x="27910" y="19076"/>
                    <a:pt x="27953" y="18800"/>
                  </a:cubicBezTo>
                  <a:cubicBezTo>
                    <a:pt x="28002" y="18525"/>
                    <a:pt x="27811" y="18270"/>
                    <a:pt x="27542" y="18221"/>
                  </a:cubicBezTo>
                  <a:cubicBezTo>
                    <a:pt x="27521" y="18221"/>
                    <a:pt x="27507" y="18221"/>
                    <a:pt x="27486" y="18221"/>
                  </a:cubicBezTo>
                  <a:cubicBezTo>
                    <a:pt x="27550" y="10595"/>
                    <a:pt x="27529" y="13137"/>
                    <a:pt x="27550" y="10595"/>
                  </a:cubicBezTo>
                  <a:cubicBezTo>
                    <a:pt x="27762" y="10559"/>
                    <a:pt x="27939" y="10404"/>
                    <a:pt x="27974" y="10178"/>
                  </a:cubicBezTo>
                  <a:cubicBezTo>
                    <a:pt x="27974" y="10127"/>
                    <a:pt x="27974" y="10075"/>
                    <a:pt x="27974" y="10024"/>
                  </a:cubicBezTo>
                  <a:moveTo>
                    <a:pt x="27500" y="10602"/>
                  </a:moveTo>
                  <a:cubicBezTo>
                    <a:pt x="27486" y="12482"/>
                    <a:pt x="27491" y="11855"/>
                    <a:pt x="27486" y="12482"/>
                  </a:cubicBezTo>
                  <a:cubicBezTo>
                    <a:pt x="27444" y="12270"/>
                    <a:pt x="27345" y="12072"/>
                    <a:pt x="27203" y="11903"/>
                  </a:cubicBezTo>
                  <a:cubicBezTo>
                    <a:pt x="27416" y="10595"/>
                    <a:pt x="27345" y="11031"/>
                    <a:pt x="27416" y="10595"/>
                  </a:cubicBezTo>
                  <a:cubicBezTo>
                    <a:pt x="27444" y="10602"/>
                    <a:pt x="27472" y="10602"/>
                    <a:pt x="27500" y="10602"/>
                  </a:cubicBezTo>
                  <a:moveTo>
                    <a:pt x="27373" y="10588"/>
                  </a:moveTo>
                  <a:cubicBezTo>
                    <a:pt x="27161" y="11860"/>
                    <a:pt x="27232" y="11436"/>
                    <a:pt x="27161" y="11860"/>
                  </a:cubicBezTo>
                  <a:cubicBezTo>
                    <a:pt x="27112" y="11804"/>
                    <a:pt x="27055" y="11761"/>
                    <a:pt x="26998" y="11712"/>
                  </a:cubicBezTo>
                  <a:cubicBezTo>
                    <a:pt x="26921" y="11655"/>
                    <a:pt x="26836" y="11606"/>
                    <a:pt x="26744" y="11570"/>
                  </a:cubicBezTo>
                  <a:cubicBezTo>
                    <a:pt x="27267" y="10553"/>
                    <a:pt x="27093" y="10892"/>
                    <a:pt x="27267" y="10553"/>
                  </a:cubicBezTo>
                  <a:cubicBezTo>
                    <a:pt x="27302" y="10567"/>
                    <a:pt x="27338" y="10581"/>
                    <a:pt x="27373" y="10588"/>
                  </a:cubicBezTo>
                  <a:moveTo>
                    <a:pt x="26348" y="16234"/>
                  </a:moveTo>
                  <a:cubicBezTo>
                    <a:pt x="26242" y="16241"/>
                    <a:pt x="26143" y="16291"/>
                    <a:pt x="26073" y="16362"/>
                  </a:cubicBezTo>
                  <a:cubicBezTo>
                    <a:pt x="25712" y="16143"/>
                    <a:pt x="25833" y="16216"/>
                    <a:pt x="25712" y="16143"/>
                  </a:cubicBezTo>
                  <a:cubicBezTo>
                    <a:pt x="26065" y="14022"/>
                    <a:pt x="25948" y="14729"/>
                    <a:pt x="26065" y="14022"/>
                  </a:cubicBezTo>
                  <a:cubicBezTo>
                    <a:pt x="26158" y="14036"/>
                    <a:pt x="26249" y="14036"/>
                    <a:pt x="26334" y="14029"/>
                  </a:cubicBezTo>
                  <a:cubicBezTo>
                    <a:pt x="26339" y="14764"/>
                    <a:pt x="26344" y="15499"/>
                    <a:pt x="26348" y="16234"/>
                  </a:cubicBezTo>
                  <a:moveTo>
                    <a:pt x="11831" y="26201"/>
                  </a:moveTo>
                  <a:cubicBezTo>
                    <a:pt x="11754" y="26257"/>
                    <a:pt x="11704" y="26335"/>
                    <a:pt x="11676" y="26419"/>
                  </a:cubicBezTo>
                  <a:cubicBezTo>
                    <a:pt x="10206" y="25656"/>
                    <a:pt x="10696" y="25910"/>
                    <a:pt x="10206" y="25656"/>
                  </a:cubicBezTo>
                  <a:cubicBezTo>
                    <a:pt x="10220" y="25628"/>
                    <a:pt x="10227" y="25607"/>
                    <a:pt x="10234" y="25579"/>
                  </a:cubicBezTo>
                  <a:cubicBezTo>
                    <a:pt x="10234" y="25571"/>
                    <a:pt x="10234" y="25571"/>
                    <a:pt x="10234" y="25564"/>
                  </a:cubicBezTo>
                  <a:cubicBezTo>
                    <a:pt x="15818" y="25989"/>
                    <a:pt x="13957" y="25847"/>
                    <a:pt x="15818" y="25989"/>
                  </a:cubicBezTo>
                  <a:cubicBezTo>
                    <a:pt x="12538" y="26483"/>
                    <a:pt x="13631" y="26318"/>
                    <a:pt x="12538" y="26483"/>
                  </a:cubicBezTo>
                  <a:cubicBezTo>
                    <a:pt x="12531" y="26419"/>
                    <a:pt x="12503" y="26363"/>
                    <a:pt x="12468" y="26307"/>
                  </a:cubicBezTo>
                  <a:cubicBezTo>
                    <a:pt x="12319" y="26102"/>
                    <a:pt x="12036" y="26059"/>
                    <a:pt x="11831" y="26201"/>
                  </a:cubicBezTo>
                  <a:moveTo>
                    <a:pt x="13874" y="27840"/>
                  </a:moveTo>
                  <a:cubicBezTo>
                    <a:pt x="12340" y="26950"/>
                    <a:pt x="12851" y="27247"/>
                    <a:pt x="12340" y="26950"/>
                  </a:cubicBezTo>
                  <a:cubicBezTo>
                    <a:pt x="12348" y="26950"/>
                    <a:pt x="12354" y="26943"/>
                    <a:pt x="12361" y="26943"/>
                  </a:cubicBezTo>
                  <a:cubicBezTo>
                    <a:pt x="12396" y="26915"/>
                    <a:pt x="12432" y="26886"/>
                    <a:pt x="12453" y="26851"/>
                  </a:cubicBezTo>
                  <a:cubicBezTo>
                    <a:pt x="12927" y="27181"/>
                    <a:pt x="13400" y="27510"/>
                    <a:pt x="13874" y="27840"/>
                  </a:cubicBezTo>
                  <a:moveTo>
                    <a:pt x="6134" y="23430"/>
                  </a:moveTo>
                  <a:cubicBezTo>
                    <a:pt x="6142" y="23473"/>
                    <a:pt x="6139" y="23459"/>
                    <a:pt x="6142" y="23473"/>
                  </a:cubicBezTo>
                  <a:cubicBezTo>
                    <a:pt x="6149" y="23508"/>
                    <a:pt x="6163" y="23536"/>
                    <a:pt x="6184" y="23564"/>
                  </a:cubicBezTo>
                  <a:cubicBezTo>
                    <a:pt x="5611" y="23268"/>
                    <a:pt x="5802" y="23367"/>
                    <a:pt x="5611" y="23268"/>
                  </a:cubicBezTo>
                  <a:cubicBezTo>
                    <a:pt x="5661" y="23133"/>
                    <a:pt x="5640" y="22978"/>
                    <a:pt x="5555" y="22850"/>
                  </a:cubicBezTo>
                  <a:cubicBezTo>
                    <a:pt x="5420" y="22674"/>
                    <a:pt x="5187" y="22617"/>
                    <a:pt x="4990" y="22702"/>
                  </a:cubicBezTo>
                  <a:cubicBezTo>
                    <a:pt x="4148" y="21013"/>
                    <a:pt x="4429" y="21576"/>
                    <a:pt x="4148" y="21013"/>
                  </a:cubicBezTo>
                  <a:cubicBezTo>
                    <a:pt x="4184" y="20963"/>
                    <a:pt x="4212" y="20899"/>
                    <a:pt x="4226" y="20829"/>
                  </a:cubicBezTo>
                  <a:cubicBezTo>
                    <a:pt x="4254" y="20652"/>
                    <a:pt x="4169" y="20475"/>
                    <a:pt x="4021" y="20391"/>
                  </a:cubicBezTo>
                  <a:cubicBezTo>
                    <a:pt x="4346" y="19691"/>
                    <a:pt x="4238" y="19925"/>
                    <a:pt x="4346" y="19691"/>
                  </a:cubicBezTo>
                  <a:cubicBezTo>
                    <a:pt x="4382" y="19719"/>
                    <a:pt x="4431" y="19733"/>
                    <a:pt x="4481" y="19740"/>
                  </a:cubicBezTo>
                  <a:cubicBezTo>
                    <a:pt x="4707" y="19783"/>
                    <a:pt x="4926" y="19627"/>
                    <a:pt x="4968" y="19401"/>
                  </a:cubicBezTo>
                  <a:cubicBezTo>
                    <a:pt x="7619" y="19818"/>
                    <a:pt x="6735" y="19679"/>
                    <a:pt x="7619" y="19818"/>
                  </a:cubicBezTo>
                  <a:cubicBezTo>
                    <a:pt x="7647" y="19903"/>
                    <a:pt x="7711" y="19966"/>
                    <a:pt x="7789" y="20002"/>
                  </a:cubicBezTo>
                  <a:cubicBezTo>
                    <a:pt x="6594" y="23090"/>
                    <a:pt x="6992" y="22061"/>
                    <a:pt x="6594" y="23090"/>
                  </a:cubicBezTo>
                  <a:cubicBezTo>
                    <a:pt x="6573" y="23084"/>
                    <a:pt x="6552" y="23076"/>
                    <a:pt x="6523" y="23069"/>
                  </a:cubicBezTo>
                  <a:cubicBezTo>
                    <a:pt x="6374" y="23048"/>
                    <a:pt x="6233" y="23126"/>
                    <a:pt x="6170" y="23253"/>
                  </a:cubicBezTo>
                  <a:cubicBezTo>
                    <a:pt x="6156" y="23295"/>
                    <a:pt x="6161" y="23281"/>
                    <a:pt x="6156" y="23295"/>
                  </a:cubicBezTo>
                  <a:cubicBezTo>
                    <a:pt x="6149" y="23310"/>
                    <a:pt x="6142" y="23324"/>
                    <a:pt x="6142" y="23345"/>
                  </a:cubicBezTo>
                  <a:cubicBezTo>
                    <a:pt x="6134" y="23373"/>
                    <a:pt x="6134" y="23402"/>
                    <a:pt x="6134" y="23430"/>
                  </a:cubicBezTo>
                  <a:moveTo>
                    <a:pt x="1936" y="9436"/>
                  </a:moveTo>
                  <a:cubicBezTo>
                    <a:pt x="2770" y="8729"/>
                    <a:pt x="2492" y="8964"/>
                    <a:pt x="2770" y="8729"/>
                  </a:cubicBezTo>
                  <a:cubicBezTo>
                    <a:pt x="2812" y="8771"/>
                    <a:pt x="2855" y="8800"/>
                    <a:pt x="2904" y="8821"/>
                  </a:cubicBezTo>
                  <a:cubicBezTo>
                    <a:pt x="2509" y="11182"/>
                    <a:pt x="2641" y="10395"/>
                    <a:pt x="2509" y="11182"/>
                  </a:cubicBezTo>
                  <a:cubicBezTo>
                    <a:pt x="2021" y="10673"/>
                    <a:pt x="2184" y="10842"/>
                    <a:pt x="2021" y="10673"/>
                  </a:cubicBezTo>
                  <a:cubicBezTo>
                    <a:pt x="2275" y="10284"/>
                    <a:pt x="2240" y="9775"/>
                    <a:pt x="1936" y="9436"/>
                  </a:cubicBezTo>
                  <a:moveTo>
                    <a:pt x="21868" y="4439"/>
                  </a:moveTo>
                  <a:cubicBezTo>
                    <a:pt x="21253" y="4743"/>
                    <a:pt x="21458" y="4641"/>
                    <a:pt x="21253" y="4743"/>
                  </a:cubicBezTo>
                  <a:cubicBezTo>
                    <a:pt x="18334" y="3223"/>
                    <a:pt x="19307" y="3730"/>
                    <a:pt x="18334" y="3223"/>
                  </a:cubicBezTo>
                  <a:cubicBezTo>
                    <a:pt x="19875" y="3180"/>
                    <a:pt x="19361" y="3194"/>
                    <a:pt x="19875" y="3180"/>
                  </a:cubicBezTo>
                  <a:cubicBezTo>
                    <a:pt x="19882" y="3378"/>
                    <a:pt x="20030" y="3555"/>
                    <a:pt x="20228" y="3583"/>
                  </a:cubicBezTo>
                  <a:cubicBezTo>
                    <a:pt x="20398" y="3612"/>
                    <a:pt x="20553" y="3541"/>
                    <a:pt x="20645" y="3421"/>
                  </a:cubicBezTo>
                  <a:cubicBezTo>
                    <a:pt x="21861" y="4241"/>
                    <a:pt x="21455" y="3968"/>
                    <a:pt x="21861" y="4241"/>
                  </a:cubicBezTo>
                  <a:cubicBezTo>
                    <a:pt x="21854" y="4262"/>
                    <a:pt x="21847" y="4276"/>
                    <a:pt x="21840" y="4297"/>
                  </a:cubicBezTo>
                  <a:cubicBezTo>
                    <a:pt x="21833" y="4354"/>
                    <a:pt x="21847" y="4396"/>
                    <a:pt x="21868" y="4439"/>
                  </a:cubicBezTo>
                  <a:moveTo>
                    <a:pt x="24539" y="7011"/>
                  </a:moveTo>
                  <a:cubicBezTo>
                    <a:pt x="24518" y="7040"/>
                    <a:pt x="24503" y="7075"/>
                    <a:pt x="24497" y="7110"/>
                  </a:cubicBezTo>
                  <a:cubicBezTo>
                    <a:pt x="24489" y="7146"/>
                    <a:pt x="24497" y="7181"/>
                    <a:pt x="24503" y="7216"/>
                  </a:cubicBezTo>
                  <a:cubicBezTo>
                    <a:pt x="23846" y="7513"/>
                    <a:pt x="24065" y="7414"/>
                    <a:pt x="23846" y="7513"/>
                  </a:cubicBezTo>
                  <a:cubicBezTo>
                    <a:pt x="23013" y="5852"/>
                    <a:pt x="23291" y="6405"/>
                    <a:pt x="23013" y="5852"/>
                  </a:cubicBezTo>
                  <a:cubicBezTo>
                    <a:pt x="23062" y="5809"/>
                    <a:pt x="23105" y="5761"/>
                    <a:pt x="23133" y="5711"/>
                  </a:cubicBezTo>
                  <a:cubicBezTo>
                    <a:pt x="23602" y="6144"/>
                    <a:pt x="24070" y="6577"/>
                    <a:pt x="24539" y="7011"/>
                  </a:cubicBezTo>
                  <a:moveTo>
                    <a:pt x="23155" y="5668"/>
                  </a:moveTo>
                  <a:cubicBezTo>
                    <a:pt x="23168" y="5633"/>
                    <a:pt x="23176" y="5605"/>
                    <a:pt x="23183" y="5569"/>
                  </a:cubicBezTo>
                  <a:cubicBezTo>
                    <a:pt x="24193" y="6637"/>
                    <a:pt x="23856" y="6281"/>
                    <a:pt x="24193" y="6637"/>
                  </a:cubicBezTo>
                  <a:cubicBezTo>
                    <a:pt x="23847" y="6314"/>
                    <a:pt x="23501" y="5991"/>
                    <a:pt x="23155" y="5668"/>
                  </a:cubicBezTo>
                  <a:moveTo>
                    <a:pt x="7605" y="19783"/>
                  </a:moveTo>
                  <a:cubicBezTo>
                    <a:pt x="4975" y="19366"/>
                    <a:pt x="5852" y="19505"/>
                    <a:pt x="4975" y="19366"/>
                  </a:cubicBezTo>
                  <a:cubicBezTo>
                    <a:pt x="5004" y="19139"/>
                    <a:pt x="4848" y="18928"/>
                    <a:pt x="4622" y="18892"/>
                  </a:cubicBezTo>
                  <a:cubicBezTo>
                    <a:pt x="4593" y="18885"/>
                    <a:pt x="4566" y="18885"/>
                    <a:pt x="4544" y="18885"/>
                  </a:cubicBezTo>
                  <a:cubicBezTo>
                    <a:pt x="4926" y="15584"/>
                    <a:pt x="4799" y="16685"/>
                    <a:pt x="4926" y="15584"/>
                  </a:cubicBezTo>
                  <a:cubicBezTo>
                    <a:pt x="4933" y="15584"/>
                    <a:pt x="4940" y="15584"/>
                    <a:pt x="4954" y="15591"/>
                  </a:cubicBezTo>
                  <a:cubicBezTo>
                    <a:pt x="5032" y="15605"/>
                    <a:pt x="5110" y="15584"/>
                    <a:pt x="5173" y="15549"/>
                  </a:cubicBezTo>
                  <a:cubicBezTo>
                    <a:pt x="7725" y="19436"/>
                    <a:pt x="6874" y="18141"/>
                    <a:pt x="7725" y="19436"/>
                  </a:cubicBezTo>
                  <a:cubicBezTo>
                    <a:pt x="7661" y="19486"/>
                    <a:pt x="7611" y="19557"/>
                    <a:pt x="7598" y="19648"/>
                  </a:cubicBezTo>
                  <a:cubicBezTo>
                    <a:pt x="7590" y="19691"/>
                    <a:pt x="7590" y="19740"/>
                    <a:pt x="7605" y="19783"/>
                  </a:cubicBezTo>
                  <a:moveTo>
                    <a:pt x="4678" y="15301"/>
                  </a:moveTo>
                  <a:cubicBezTo>
                    <a:pt x="2558" y="15725"/>
                    <a:pt x="3265" y="15584"/>
                    <a:pt x="2558" y="15725"/>
                  </a:cubicBezTo>
                  <a:cubicBezTo>
                    <a:pt x="2501" y="15556"/>
                    <a:pt x="2396" y="15400"/>
                    <a:pt x="2240" y="15287"/>
                  </a:cubicBezTo>
                  <a:cubicBezTo>
                    <a:pt x="3533" y="12843"/>
                    <a:pt x="3102" y="13657"/>
                    <a:pt x="3533" y="12843"/>
                  </a:cubicBezTo>
                  <a:cubicBezTo>
                    <a:pt x="3569" y="12864"/>
                    <a:pt x="3604" y="12878"/>
                    <a:pt x="3639" y="12878"/>
                  </a:cubicBezTo>
                  <a:cubicBezTo>
                    <a:pt x="3696" y="12892"/>
                    <a:pt x="3753" y="12885"/>
                    <a:pt x="3802" y="12878"/>
                  </a:cubicBezTo>
                  <a:cubicBezTo>
                    <a:pt x="4841" y="14976"/>
                    <a:pt x="4495" y="14277"/>
                    <a:pt x="4841" y="14976"/>
                  </a:cubicBezTo>
                  <a:cubicBezTo>
                    <a:pt x="4799" y="14997"/>
                    <a:pt x="4763" y="15033"/>
                    <a:pt x="4735" y="15068"/>
                  </a:cubicBezTo>
                  <a:cubicBezTo>
                    <a:pt x="4714" y="15111"/>
                    <a:pt x="4721" y="15097"/>
                    <a:pt x="4714" y="15111"/>
                  </a:cubicBezTo>
                  <a:cubicBezTo>
                    <a:pt x="4700" y="15139"/>
                    <a:pt x="4686" y="15167"/>
                    <a:pt x="4678" y="15210"/>
                  </a:cubicBezTo>
                  <a:cubicBezTo>
                    <a:pt x="4671" y="15238"/>
                    <a:pt x="4678" y="15273"/>
                    <a:pt x="4678" y="15301"/>
                  </a:cubicBezTo>
                  <a:moveTo>
                    <a:pt x="3844" y="12864"/>
                  </a:moveTo>
                  <a:cubicBezTo>
                    <a:pt x="3943" y="12836"/>
                    <a:pt x="4021" y="12772"/>
                    <a:pt x="4078" y="12687"/>
                  </a:cubicBezTo>
                  <a:cubicBezTo>
                    <a:pt x="4813" y="12899"/>
                    <a:pt x="4568" y="12828"/>
                    <a:pt x="4813" y="12899"/>
                  </a:cubicBezTo>
                  <a:cubicBezTo>
                    <a:pt x="4961" y="14934"/>
                    <a:pt x="4912" y="14256"/>
                    <a:pt x="4961" y="14934"/>
                  </a:cubicBezTo>
                  <a:cubicBezTo>
                    <a:pt x="4933" y="14934"/>
                    <a:pt x="4912" y="14948"/>
                    <a:pt x="4883" y="14955"/>
                  </a:cubicBezTo>
                  <a:cubicBezTo>
                    <a:pt x="4537" y="14258"/>
                    <a:pt x="4191" y="13561"/>
                    <a:pt x="3844" y="12864"/>
                  </a:cubicBezTo>
                  <a:moveTo>
                    <a:pt x="4891" y="9400"/>
                  </a:moveTo>
                  <a:cubicBezTo>
                    <a:pt x="6552" y="8213"/>
                    <a:pt x="5998" y="8608"/>
                    <a:pt x="6552" y="8213"/>
                  </a:cubicBezTo>
                  <a:cubicBezTo>
                    <a:pt x="6594" y="8277"/>
                    <a:pt x="6665" y="8319"/>
                    <a:pt x="6750" y="8333"/>
                  </a:cubicBezTo>
                  <a:cubicBezTo>
                    <a:pt x="6233" y="12991"/>
                    <a:pt x="6405" y="11438"/>
                    <a:pt x="6233" y="12991"/>
                  </a:cubicBezTo>
                  <a:cubicBezTo>
                    <a:pt x="6212" y="12998"/>
                    <a:pt x="6184" y="12998"/>
                    <a:pt x="6163" y="13012"/>
                  </a:cubicBezTo>
                  <a:cubicBezTo>
                    <a:pt x="4756" y="9888"/>
                    <a:pt x="5225" y="10929"/>
                    <a:pt x="4756" y="9888"/>
                  </a:cubicBezTo>
                  <a:cubicBezTo>
                    <a:pt x="4848" y="9845"/>
                    <a:pt x="4919" y="9754"/>
                    <a:pt x="4940" y="9641"/>
                  </a:cubicBezTo>
                  <a:cubicBezTo>
                    <a:pt x="4954" y="9556"/>
                    <a:pt x="4933" y="9471"/>
                    <a:pt x="4891" y="9400"/>
                  </a:cubicBezTo>
                  <a:moveTo>
                    <a:pt x="13302" y="4311"/>
                  </a:moveTo>
                  <a:cubicBezTo>
                    <a:pt x="13329" y="4304"/>
                    <a:pt x="13320" y="4306"/>
                    <a:pt x="13329" y="4304"/>
                  </a:cubicBezTo>
                  <a:cubicBezTo>
                    <a:pt x="14843" y="4919"/>
                    <a:pt x="14338" y="4714"/>
                    <a:pt x="14843" y="4919"/>
                  </a:cubicBezTo>
                  <a:cubicBezTo>
                    <a:pt x="14835" y="4933"/>
                    <a:pt x="14828" y="4940"/>
                    <a:pt x="14828" y="4954"/>
                  </a:cubicBezTo>
                  <a:cubicBezTo>
                    <a:pt x="14807" y="5096"/>
                    <a:pt x="14885" y="5230"/>
                    <a:pt x="15012" y="5273"/>
                  </a:cubicBezTo>
                  <a:cubicBezTo>
                    <a:pt x="14786" y="5824"/>
                    <a:pt x="14861" y="5640"/>
                    <a:pt x="14786" y="5824"/>
                  </a:cubicBezTo>
                  <a:cubicBezTo>
                    <a:pt x="14758" y="5809"/>
                    <a:pt x="14723" y="5796"/>
                    <a:pt x="14694" y="5788"/>
                  </a:cubicBezTo>
                  <a:cubicBezTo>
                    <a:pt x="14553" y="5767"/>
                    <a:pt x="14419" y="5838"/>
                    <a:pt x="14355" y="5951"/>
                  </a:cubicBezTo>
                  <a:cubicBezTo>
                    <a:pt x="13768" y="5555"/>
                    <a:pt x="13964" y="5687"/>
                    <a:pt x="13768" y="5555"/>
                  </a:cubicBezTo>
                  <a:cubicBezTo>
                    <a:pt x="11556" y="4057"/>
                    <a:pt x="12293" y="4556"/>
                    <a:pt x="11556" y="4057"/>
                  </a:cubicBezTo>
                  <a:cubicBezTo>
                    <a:pt x="12460" y="4304"/>
                    <a:pt x="12159" y="4221"/>
                    <a:pt x="12460" y="4304"/>
                  </a:cubicBezTo>
                  <a:cubicBezTo>
                    <a:pt x="12460" y="4311"/>
                    <a:pt x="12455" y="4314"/>
                    <a:pt x="12453" y="4319"/>
                  </a:cubicBezTo>
                  <a:cubicBezTo>
                    <a:pt x="12418" y="4559"/>
                    <a:pt x="12574" y="4778"/>
                    <a:pt x="12807" y="4820"/>
                  </a:cubicBezTo>
                  <a:cubicBezTo>
                    <a:pt x="13047" y="4855"/>
                    <a:pt x="13266" y="4700"/>
                    <a:pt x="13308" y="4460"/>
                  </a:cubicBezTo>
                  <a:cubicBezTo>
                    <a:pt x="13316" y="4410"/>
                    <a:pt x="13316" y="4361"/>
                    <a:pt x="13302" y="4311"/>
                  </a:cubicBezTo>
                  <a:moveTo>
                    <a:pt x="22377" y="5753"/>
                  </a:moveTo>
                  <a:cubicBezTo>
                    <a:pt x="22412" y="5803"/>
                    <a:pt x="22454" y="5845"/>
                    <a:pt x="22511" y="5873"/>
                  </a:cubicBezTo>
                  <a:cubicBezTo>
                    <a:pt x="21034" y="8595"/>
                    <a:pt x="21526" y="7687"/>
                    <a:pt x="21034" y="8595"/>
                  </a:cubicBezTo>
                  <a:cubicBezTo>
                    <a:pt x="20999" y="8573"/>
                    <a:pt x="20956" y="8560"/>
                    <a:pt x="20907" y="8552"/>
                  </a:cubicBezTo>
                  <a:cubicBezTo>
                    <a:pt x="20865" y="8545"/>
                    <a:pt x="20822" y="8545"/>
                    <a:pt x="20780" y="8552"/>
                  </a:cubicBezTo>
                  <a:cubicBezTo>
                    <a:pt x="20087" y="6658"/>
                    <a:pt x="20318" y="7289"/>
                    <a:pt x="20087" y="6658"/>
                  </a:cubicBezTo>
                  <a:cubicBezTo>
                    <a:pt x="19932" y="6234"/>
                    <a:pt x="19983" y="6375"/>
                    <a:pt x="19932" y="6234"/>
                  </a:cubicBezTo>
                  <a:cubicBezTo>
                    <a:pt x="20108" y="6185"/>
                    <a:pt x="20271" y="6078"/>
                    <a:pt x="20391" y="5923"/>
                  </a:cubicBezTo>
                  <a:cubicBezTo>
                    <a:pt x="20561" y="5689"/>
                    <a:pt x="20603" y="5400"/>
                    <a:pt x="20518" y="5145"/>
                  </a:cubicBezTo>
                  <a:cubicBezTo>
                    <a:pt x="21246" y="4792"/>
                    <a:pt x="21003" y="4909"/>
                    <a:pt x="21246" y="4792"/>
                  </a:cubicBezTo>
                  <a:cubicBezTo>
                    <a:pt x="22313" y="5343"/>
                    <a:pt x="21957" y="5159"/>
                    <a:pt x="22313" y="5343"/>
                  </a:cubicBezTo>
                  <a:cubicBezTo>
                    <a:pt x="22271" y="5478"/>
                    <a:pt x="22285" y="5626"/>
                    <a:pt x="22377" y="5753"/>
                  </a:cubicBezTo>
                  <a:moveTo>
                    <a:pt x="21182" y="8934"/>
                  </a:moveTo>
                  <a:cubicBezTo>
                    <a:pt x="21182" y="8931"/>
                    <a:pt x="21182" y="8929"/>
                    <a:pt x="21182" y="8927"/>
                  </a:cubicBezTo>
                  <a:cubicBezTo>
                    <a:pt x="24708" y="9344"/>
                    <a:pt x="23533" y="9205"/>
                    <a:pt x="24708" y="9344"/>
                  </a:cubicBezTo>
                  <a:cubicBezTo>
                    <a:pt x="24991" y="9917"/>
                    <a:pt x="24897" y="9726"/>
                    <a:pt x="24991" y="9917"/>
                  </a:cubicBezTo>
                  <a:cubicBezTo>
                    <a:pt x="23853" y="10114"/>
                    <a:pt x="24233" y="10048"/>
                    <a:pt x="23853" y="10114"/>
                  </a:cubicBezTo>
                  <a:cubicBezTo>
                    <a:pt x="23868" y="10079"/>
                    <a:pt x="23882" y="10044"/>
                    <a:pt x="23889" y="10008"/>
                  </a:cubicBezTo>
                  <a:cubicBezTo>
                    <a:pt x="23924" y="9775"/>
                    <a:pt x="23768" y="9556"/>
                    <a:pt x="23529" y="9514"/>
                  </a:cubicBezTo>
                  <a:cubicBezTo>
                    <a:pt x="23296" y="9471"/>
                    <a:pt x="23077" y="9634"/>
                    <a:pt x="23035" y="9867"/>
                  </a:cubicBezTo>
                  <a:cubicBezTo>
                    <a:pt x="23013" y="10008"/>
                    <a:pt x="23062" y="10143"/>
                    <a:pt x="23147" y="10234"/>
                  </a:cubicBezTo>
                  <a:cubicBezTo>
                    <a:pt x="21924" y="10447"/>
                    <a:pt x="22331" y="10376"/>
                    <a:pt x="21924" y="10447"/>
                  </a:cubicBezTo>
                  <a:cubicBezTo>
                    <a:pt x="21889" y="10319"/>
                    <a:pt x="21790" y="10220"/>
                    <a:pt x="21656" y="10199"/>
                  </a:cubicBezTo>
                  <a:cubicBezTo>
                    <a:pt x="21593" y="10185"/>
                    <a:pt x="21536" y="10192"/>
                    <a:pt x="21486" y="10213"/>
                  </a:cubicBezTo>
                  <a:cubicBezTo>
                    <a:pt x="21034" y="9181"/>
                    <a:pt x="21184" y="9525"/>
                    <a:pt x="21034" y="9181"/>
                  </a:cubicBezTo>
                  <a:cubicBezTo>
                    <a:pt x="21027" y="9160"/>
                    <a:pt x="21029" y="9167"/>
                    <a:pt x="21027" y="9160"/>
                  </a:cubicBezTo>
                  <a:cubicBezTo>
                    <a:pt x="21105" y="9117"/>
                    <a:pt x="21169" y="9033"/>
                    <a:pt x="21182" y="8934"/>
                  </a:cubicBezTo>
                  <a:moveTo>
                    <a:pt x="21161" y="8757"/>
                  </a:moveTo>
                  <a:cubicBezTo>
                    <a:pt x="23818" y="7570"/>
                    <a:pt x="22933" y="7965"/>
                    <a:pt x="23818" y="7570"/>
                  </a:cubicBezTo>
                  <a:cubicBezTo>
                    <a:pt x="24680" y="9301"/>
                    <a:pt x="24393" y="8724"/>
                    <a:pt x="24680" y="9301"/>
                  </a:cubicBezTo>
                  <a:cubicBezTo>
                    <a:pt x="21182" y="8885"/>
                    <a:pt x="22348" y="9023"/>
                    <a:pt x="21182" y="8885"/>
                  </a:cubicBezTo>
                  <a:cubicBezTo>
                    <a:pt x="21190" y="8842"/>
                    <a:pt x="21175" y="8800"/>
                    <a:pt x="21161" y="8757"/>
                  </a:cubicBezTo>
                  <a:moveTo>
                    <a:pt x="25641" y="9810"/>
                  </a:moveTo>
                  <a:cubicBezTo>
                    <a:pt x="25041" y="9909"/>
                    <a:pt x="25241" y="9876"/>
                    <a:pt x="25041" y="9909"/>
                  </a:cubicBezTo>
                  <a:cubicBezTo>
                    <a:pt x="24765" y="9351"/>
                    <a:pt x="24857" y="9537"/>
                    <a:pt x="24765" y="9351"/>
                  </a:cubicBezTo>
                  <a:cubicBezTo>
                    <a:pt x="25599" y="9450"/>
                    <a:pt x="25321" y="9417"/>
                    <a:pt x="25599" y="9450"/>
                  </a:cubicBezTo>
                  <a:cubicBezTo>
                    <a:pt x="25592" y="9471"/>
                    <a:pt x="25585" y="9499"/>
                    <a:pt x="25585" y="9520"/>
                  </a:cubicBezTo>
                  <a:cubicBezTo>
                    <a:pt x="25564" y="9626"/>
                    <a:pt x="25592" y="9725"/>
                    <a:pt x="25641" y="9810"/>
                  </a:cubicBezTo>
                  <a:moveTo>
                    <a:pt x="12404" y="19768"/>
                  </a:moveTo>
                  <a:cubicBezTo>
                    <a:pt x="18822" y="17387"/>
                    <a:pt x="16682" y="18181"/>
                    <a:pt x="18822" y="17387"/>
                  </a:cubicBezTo>
                  <a:cubicBezTo>
                    <a:pt x="18857" y="17478"/>
                    <a:pt x="18935" y="17549"/>
                    <a:pt x="19034" y="17570"/>
                  </a:cubicBezTo>
                  <a:cubicBezTo>
                    <a:pt x="18794" y="18680"/>
                    <a:pt x="18874" y="18310"/>
                    <a:pt x="18794" y="18680"/>
                  </a:cubicBezTo>
                  <a:cubicBezTo>
                    <a:pt x="18178" y="21486"/>
                    <a:pt x="18383" y="20551"/>
                    <a:pt x="18178" y="21486"/>
                  </a:cubicBezTo>
                  <a:cubicBezTo>
                    <a:pt x="18023" y="21458"/>
                    <a:pt x="17874" y="21549"/>
                    <a:pt x="17818" y="21691"/>
                  </a:cubicBezTo>
                  <a:cubicBezTo>
                    <a:pt x="15450" y="20928"/>
                    <a:pt x="16239" y="21183"/>
                    <a:pt x="15450" y="20928"/>
                  </a:cubicBezTo>
                  <a:cubicBezTo>
                    <a:pt x="12404" y="19945"/>
                    <a:pt x="13419" y="20273"/>
                    <a:pt x="12404" y="19945"/>
                  </a:cubicBezTo>
                  <a:cubicBezTo>
                    <a:pt x="12411" y="19938"/>
                    <a:pt x="12411" y="19924"/>
                    <a:pt x="12411" y="19917"/>
                  </a:cubicBezTo>
                  <a:cubicBezTo>
                    <a:pt x="12425" y="19867"/>
                    <a:pt x="12418" y="19818"/>
                    <a:pt x="12404" y="19768"/>
                  </a:cubicBezTo>
                  <a:moveTo>
                    <a:pt x="10008" y="15146"/>
                  </a:moveTo>
                  <a:cubicBezTo>
                    <a:pt x="7704" y="15732"/>
                    <a:pt x="8472" y="15537"/>
                    <a:pt x="7704" y="15732"/>
                  </a:cubicBezTo>
                  <a:cubicBezTo>
                    <a:pt x="7668" y="15620"/>
                    <a:pt x="7569" y="15527"/>
                    <a:pt x="7442" y="15506"/>
                  </a:cubicBezTo>
                  <a:cubicBezTo>
                    <a:pt x="7386" y="15500"/>
                    <a:pt x="7329" y="15506"/>
                    <a:pt x="7272" y="15521"/>
                  </a:cubicBezTo>
                  <a:cubicBezTo>
                    <a:pt x="6326" y="13373"/>
                    <a:pt x="6641" y="14089"/>
                    <a:pt x="6326" y="13373"/>
                  </a:cubicBezTo>
                  <a:cubicBezTo>
                    <a:pt x="6353" y="13366"/>
                    <a:pt x="6374" y="13345"/>
                    <a:pt x="6396" y="13316"/>
                  </a:cubicBezTo>
                  <a:cubicBezTo>
                    <a:pt x="10043" y="14969"/>
                    <a:pt x="8827" y="14418"/>
                    <a:pt x="10043" y="14969"/>
                  </a:cubicBezTo>
                  <a:cubicBezTo>
                    <a:pt x="10029" y="14997"/>
                    <a:pt x="10015" y="15026"/>
                    <a:pt x="10015" y="15061"/>
                  </a:cubicBezTo>
                  <a:cubicBezTo>
                    <a:pt x="10008" y="15090"/>
                    <a:pt x="10008" y="15118"/>
                    <a:pt x="10008" y="15146"/>
                  </a:cubicBezTo>
                  <a:moveTo>
                    <a:pt x="5195" y="14991"/>
                  </a:moveTo>
                  <a:cubicBezTo>
                    <a:pt x="5710" y="14135"/>
                    <a:pt x="5538" y="14421"/>
                    <a:pt x="5710" y="14135"/>
                  </a:cubicBezTo>
                  <a:cubicBezTo>
                    <a:pt x="6163" y="13373"/>
                    <a:pt x="6012" y="13627"/>
                    <a:pt x="6163" y="13373"/>
                  </a:cubicBezTo>
                  <a:cubicBezTo>
                    <a:pt x="6177" y="13380"/>
                    <a:pt x="6191" y="13387"/>
                    <a:pt x="6205" y="13387"/>
                  </a:cubicBezTo>
                  <a:cubicBezTo>
                    <a:pt x="6233" y="13394"/>
                    <a:pt x="6262" y="13394"/>
                    <a:pt x="6283" y="13387"/>
                  </a:cubicBezTo>
                  <a:cubicBezTo>
                    <a:pt x="7181" y="15415"/>
                    <a:pt x="6882" y="14739"/>
                    <a:pt x="7181" y="15415"/>
                  </a:cubicBezTo>
                  <a:cubicBezTo>
                    <a:pt x="7237" y="15542"/>
                    <a:pt x="7218" y="15500"/>
                    <a:pt x="7237" y="15542"/>
                  </a:cubicBezTo>
                  <a:cubicBezTo>
                    <a:pt x="7160" y="15577"/>
                    <a:pt x="7103" y="15647"/>
                    <a:pt x="7075" y="15740"/>
                  </a:cubicBezTo>
                  <a:cubicBezTo>
                    <a:pt x="5336" y="15316"/>
                    <a:pt x="5916" y="15458"/>
                    <a:pt x="5336" y="15316"/>
                  </a:cubicBezTo>
                  <a:cubicBezTo>
                    <a:pt x="5357" y="15181"/>
                    <a:pt x="5300" y="15061"/>
                    <a:pt x="5195" y="14991"/>
                  </a:cubicBezTo>
                  <a:moveTo>
                    <a:pt x="5159" y="14969"/>
                  </a:moveTo>
                  <a:cubicBezTo>
                    <a:pt x="5131" y="14948"/>
                    <a:pt x="5095" y="14941"/>
                    <a:pt x="5060" y="14934"/>
                  </a:cubicBezTo>
                  <a:cubicBezTo>
                    <a:pt x="5046" y="14927"/>
                    <a:pt x="5025" y="14927"/>
                    <a:pt x="5004" y="14927"/>
                  </a:cubicBezTo>
                  <a:cubicBezTo>
                    <a:pt x="4855" y="12906"/>
                    <a:pt x="4905" y="13579"/>
                    <a:pt x="4855" y="12906"/>
                  </a:cubicBezTo>
                  <a:cubicBezTo>
                    <a:pt x="6049" y="13238"/>
                    <a:pt x="5651" y="13127"/>
                    <a:pt x="6049" y="13238"/>
                  </a:cubicBezTo>
                  <a:cubicBezTo>
                    <a:pt x="6057" y="13288"/>
                    <a:pt x="6085" y="13331"/>
                    <a:pt x="6128" y="13358"/>
                  </a:cubicBezTo>
                  <a:cubicBezTo>
                    <a:pt x="5805" y="13895"/>
                    <a:pt x="5482" y="14432"/>
                    <a:pt x="5159" y="14969"/>
                  </a:cubicBezTo>
                  <a:moveTo>
                    <a:pt x="7138" y="7979"/>
                  </a:moveTo>
                  <a:cubicBezTo>
                    <a:pt x="9676" y="7612"/>
                    <a:pt x="8830" y="7734"/>
                    <a:pt x="9676" y="7612"/>
                  </a:cubicBezTo>
                  <a:cubicBezTo>
                    <a:pt x="10106" y="7555"/>
                    <a:pt x="9963" y="7574"/>
                    <a:pt x="10106" y="7555"/>
                  </a:cubicBezTo>
                  <a:cubicBezTo>
                    <a:pt x="10128" y="7683"/>
                    <a:pt x="10234" y="7789"/>
                    <a:pt x="10375" y="7817"/>
                  </a:cubicBezTo>
                  <a:cubicBezTo>
                    <a:pt x="10389" y="7817"/>
                    <a:pt x="10410" y="7817"/>
                    <a:pt x="10425" y="7817"/>
                  </a:cubicBezTo>
                  <a:cubicBezTo>
                    <a:pt x="10580" y="10595"/>
                    <a:pt x="10528" y="9669"/>
                    <a:pt x="10580" y="10595"/>
                  </a:cubicBezTo>
                  <a:cubicBezTo>
                    <a:pt x="10637" y="11684"/>
                    <a:pt x="10618" y="11321"/>
                    <a:pt x="10637" y="11684"/>
                  </a:cubicBezTo>
                  <a:cubicBezTo>
                    <a:pt x="10573" y="11690"/>
                    <a:pt x="10509" y="11719"/>
                    <a:pt x="10467" y="11761"/>
                  </a:cubicBezTo>
                  <a:cubicBezTo>
                    <a:pt x="7053" y="8227"/>
                    <a:pt x="8191" y="9405"/>
                    <a:pt x="7053" y="8227"/>
                  </a:cubicBezTo>
                  <a:cubicBezTo>
                    <a:pt x="7089" y="8184"/>
                    <a:pt x="7124" y="8121"/>
                    <a:pt x="7131" y="8058"/>
                  </a:cubicBezTo>
                  <a:cubicBezTo>
                    <a:pt x="7138" y="8029"/>
                    <a:pt x="7138" y="8001"/>
                    <a:pt x="7138" y="7979"/>
                  </a:cubicBezTo>
                  <a:moveTo>
                    <a:pt x="10149" y="3689"/>
                  </a:moveTo>
                  <a:cubicBezTo>
                    <a:pt x="10149" y="3682"/>
                    <a:pt x="10149" y="3684"/>
                    <a:pt x="10149" y="3682"/>
                  </a:cubicBezTo>
                  <a:cubicBezTo>
                    <a:pt x="11436" y="4028"/>
                    <a:pt x="11007" y="3913"/>
                    <a:pt x="11436" y="4028"/>
                  </a:cubicBezTo>
                  <a:cubicBezTo>
                    <a:pt x="14334" y="5987"/>
                    <a:pt x="13368" y="5334"/>
                    <a:pt x="14334" y="5987"/>
                  </a:cubicBezTo>
                  <a:cubicBezTo>
                    <a:pt x="14319" y="6015"/>
                    <a:pt x="14312" y="6036"/>
                    <a:pt x="14312" y="6064"/>
                  </a:cubicBezTo>
                  <a:cubicBezTo>
                    <a:pt x="14298" y="6135"/>
                    <a:pt x="14305" y="6198"/>
                    <a:pt x="14334" y="6255"/>
                  </a:cubicBezTo>
                  <a:cubicBezTo>
                    <a:pt x="10736" y="7372"/>
                    <a:pt x="11935" y="6999"/>
                    <a:pt x="10736" y="7372"/>
                  </a:cubicBezTo>
                  <a:cubicBezTo>
                    <a:pt x="10700" y="7259"/>
                    <a:pt x="10602" y="7181"/>
                    <a:pt x="10482" y="7160"/>
                  </a:cubicBezTo>
                  <a:cubicBezTo>
                    <a:pt x="10453" y="7153"/>
                    <a:pt x="10418" y="7153"/>
                    <a:pt x="10389" y="7160"/>
                  </a:cubicBezTo>
                  <a:cubicBezTo>
                    <a:pt x="9923" y="4573"/>
                    <a:pt x="10078" y="5435"/>
                    <a:pt x="9923" y="4573"/>
                  </a:cubicBezTo>
                  <a:cubicBezTo>
                    <a:pt x="9817" y="3993"/>
                    <a:pt x="9852" y="4186"/>
                    <a:pt x="9817" y="3993"/>
                  </a:cubicBezTo>
                  <a:cubicBezTo>
                    <a:pt x="9944" y="3916"/>
                    <a:pt x="10058" y="3810"/>
                    <a:pt x="10149" y="3689"/>
                  </a:cubicBezTo>
                  <a:moveTo>
                    <a:pt x="18129" y="5662"/>
                  </a:moveTo>
                  <a:cubicBezTo>
                    <a:pt x="15860" y="5987"/>
                    <a:pt x="16616" y="5878"/>
                    <a:pt x="15860" y="5987"/>
                  </a:cubicBezTo>
                  <a:cubicBezTo>
                    <a:pt x="14970" y="6113"/>
                    <a:pt x="15266" y="6071"/>
                    <a:pt x="14970" y="6113"/>
                  </a:cubicBezTo>
                  <a:cubicBezTo>
                    <a:pt x="14970" y="6008"/>
                    <a:pt x="14913" y="5902"/>
                    <a:pt x="14821" y="5845"/>
                  </a:cubicBezTo>
                  <a:cubicBezTo>
                    <a:pt x="15054" y="5287"/>
                    <a:pt x="14976" y="5473"/>
                    <a:pt x="15054" y="5287"/>
                  </a:cubicBezTo>
                  <a:cubicBezTo>
                    <a:pt x="15062" y="5287"/>
                    <a:pt x="15062" y="5287"/>
                    <a:pt x="15069" y="5287"/>
                  </a:cubicBezTo>
                  <a:cubicBezTo>
                    <a:pt x="15210" y="5315"/>
                    <a:pt x="15344" y="5223"/>
                    <a:pt x="15387" y="5089"/>
                  </a:cubicBezTo>
                  <a:cubicBezTo>
                    <a:pt x="18136" y="5598"/>
                    <a:pt x="17219" y="5428"/>
                    <a:pt x="18136" y="5598"/>
                  </a:cubicBezTo>
                  <a:cubicBezTo>
                    <a:pt x="18129" y="5619"/>
                    <a:pt x="18129" y="5640"/>
                    <a:pt x="18129" y="5662"/>
                  </a:cubicBezTo>
                  <a:moveTo>
                    <a:pt x="14963" y="6177"/>
                  </a:moveTo>
                  <a:cubicBezTo>
                    <a:pt x="14963" y="6170"/>
                    <a:pt x="14963" y="6163"/>
                    <a:pt x="14963" y="6156"/>
                  </a:cubicBezTo>
                  <a:cubicBezTo>
                    <a:pt x="18136" y="5704"/>
                    <a:pt x="17078" y="5854"/>
                    <a:pt x="18136" y="5704"/>
                  </a:cubicBezTo>
                  <a:cubicBezTo>
                    <a:pt x="18150" y="5753"/>
                    <a:pt x="18172" y="5796"/>
                    <a:pt x="18200" y="5838"/>
                  </a:cubicBezTo>
                  <a:cubicBezTo>
                    <a:pt x="18143" y="5888"/>
                    <a:pt x="18162" y="5871"/>
                    <a:pt x="18143" y="5888"/>
                  </a:cubicBezTo>
                  <a:cubicBezTo>
                    <a:pt x="13959" y="9549"/>
                    <a:pt x="15353" y="8328"/>
                    <a:pt x="13959" y="9549"/>
                  </a:cubicBezTo>
                  <a:cubicBezTo>
                    <a:pt x="13916" y="9514"/>
                    <a:pt x="13867" y="9493"/>
                    <a:pt x="13811" y="9485"/>
                  </a:cubicBezTo>
                  <a:cubicBezTo>
                    <a:pt x="13808" y="9485"/>
                    <a:pt x="13811" y="9485"/>
                    <a:pt x="13803" y="9485"/>
                  </a:cubicBezTo>
                  <a:cubicBezTo>
                    <a:pt x="14496" y="6884"/>
                    <a:pt x="14265" y="7751"/>
                    <a:pt x="14496" y="6884"/>
                  </a:cubicBezTo>
                  <a:cubicBezTo>
                    <a:pt x="14609" y="6446"/>
                    <a:pt x="14571" y="6592"/>
                    <a:pt x="14609" y="6446"/>
                  </a:cubicBezTo>
                  <a:cubicBezTo>
                    <a:pt x="14779" y="6467"/>
                    <a:pt x="14934" y="6347"/>
                    <a:pt x="14963" y="6177"/>
                  </a:cubicBezTo>
                  <a:moveTo>
                    <a:pt x="18914" y="5725"/>
                  </a:moveTo>
                  <a:cubicBezTo>
                    <a:pt x="18970" y="5866"/>
                    <a:pt x="19062" y="5993"/>
                    <a:pt x="19196" y="6092"/>
                  </a:cubicBezTo>
                  <a:cubicBezTo>
                    <a:pt x="19401" y="6248"/>
                    <a:pt x="19655" y="6297"/>
                    <a:pt x="19889" y="6241"/>
                  </a:cubicBezTo>
                  <a:cubicBezTo>
                    <a:pt x="20179" y="7025"/>
                    <a:pt x="20082" y="6763"/>
                    <a:pt x="20179" y="7025"/>
                  </a:cubicBezTo>
                  <a:cubicBezTo>
                    <a:pt x="20737" y="8566"/>
                    <a:pt x="20551" y="8052"/>
                    <a:pt x="20737" y="8566"/>
                  </a:cubicBezTo>
                  <a:cubicBezTo>
                    <a:pt x="20723" y="8573"/>
                    <a:pt x="20709" y="8581"/>
                    <a:pt x="20695" y="8587"/>
                  </a:cubicBezTo>
                  <a:cubicBezTo>
                    <a:pt x="20454" y="8269"/>
                    <a:pt x="20534" y="8375"/>
                    <a:pt x="20454" y="8269"/>
                  </a:cubicBezTo>
                  <a:cubicBezTo>
                    <a:pt x="18673" y="5888"/>
                    <a:pt x="19266" y="6681"/>
                    <a:pt x="18673" y="5888"/>
                  </a:cubicBezTo>
                  <a:cubicBezTo>
                    <a:pt x="18737" y="5838"/>
                    <a:pt x="18779" y="5767"/>
                    <a:pt x="18794" y="5689"/>
                  </a:cubicBezTo>
                  <a:cubicBezTo>
                    <a:pt x="18794" y="5668"/>
                    <a:pt x="18794" y="5647"/>
                    <a:pt x="18794" y="5626"/>
                  </a:cubicBezTo>
                  <a:cubicBezTo>
                    <a:pt x="18850" y="5626"/>
                    <a:pt x="18831" y="5626"/>
                    <a:pt x="18850" y="5626"/>
                  </a:cubicBezTo>
                  <a:cubicBezTo>
                    <a:pt x="18864" y="5662"/>
                    <a:pt x="18885" y="5697"/>
                    <a:pt x="18914" y="5725"/>
                  </a:cubicBezTo>
                  <a:moveTo>
                    <a:pt x="16178" y="14821"/>
                  </a:moveTo>
                  <a:cubicBezTo>
                    <a:pt x="18016" y="12934"/>
                    <a:pt x="17403" y="13563"/>
                    <a:pt x="18016" y="12934"/>
                  </a:cubicBezTo>
                  <a:cubicBezTo>
                    <a:pt x="18066" y="12970"/>
                    <a:pt x="18115" y="12998"/>
                    <a:pt x="18178" y="13012"/>
                  </a:cubicBezTo>
                  <a:cubicBezTo>
                    <a:pt x="18200" y="13012"/>
                    <a:pt x="18228" y="13012"/>
                    <a:pt x="18249" y="13012"/>
                  </a:cubicBezTo>
                  <a:cubicBezTo>
                    <a:pt x="19012" y="16941"/>
                    <a:pt x="18757" y="15631"/>
                    <a:pt x="19012" y="16941"/>
                  </a:cubicBezTo>
                  <a:cubicBezTo>
                    <a:pt x="18956" y="16962"/>
                    <a:pt x="18906" y="16998"/>
                    <a:pt x="18864" y="17047"/>
                  </a:cubicBezTo>
                  <a:cubicBezTo>
                    <a:pt x="18271" y="16623"/>
                    <a:pt x="18468" y="16765"/>
                    <a:pt x="18271" y="16623"/>
                  </a:cubicBezTo>
                  <a:cubicBezTo>
                    <a:pt x="16249" y="15202"/>
                    <a:pt x="16923" y="15676"/>
                    <a:pt x="16249" y="15202"/>
                  </a:cubicBezTo>
                  <a:cubicBezTo>
                    <a:pt x="16263" y="15175"/>
                    <a:pt x="16270" y="15146"/>
                    <a:pt x="16277" y="15118"/>
                  </a:cubicBezTo>
                  <a:cubicBezTo>
                    <a:pt x="16298" y="15005"/>
                    <a:pt x="16256" y="14892"/>
                    <a:pt x="16178" y="14821"/>
                  </a:cubicBezTo>
                  <a:moveTo>
                    <a:pt x="14086" y="9775"/>
                  </a:moveTo>
                  <a:cubicBezTo>
                    <a:pt x="15599" y="9577"/>
                    <a:pt x="15094" y="9643"/>
                    <a:pt x="15599" y="9577"/>
                  </a:cubicBezTo>
                  <a:cubicBezTo>
                    <a:pt x="20525" y="8934"/>
                    <a:pt x="18883" y="9148"/>
                    <a:pt x="20525" y="8934"/>
                  </a:cubicBezTo>
                  <a:cubicBezTo>
                    <a:pt x="20539" y="9019"/>
                    <a:pt x="20588" y="9096"/>
                    <a:pt x="20660" y="9146"/>
                  </a:cubicBezTo>
                  <a:cubicBezTo>
                    <a:pt x="18405" y="12398"/>
                    <a:pt x="19156" y="11314"/>
                    <a:pt x="18405" y="12398"/>
                  </a:cubicBezTo>
                  <a:cubicBezTo>
                    <a:pt x="18370" y="12376"/>
                    <a:pt x="18334" y="12362"/>
                    <a:pt x="18292" y="12355"/>
                  </a:cubicBezTo>
                  <a:cubicBezTo>
                    <a:pt x="18157" y="12334"/>
                    <a:pt x="18037" y="12390"/>
                    <a:pt x="17967" y="12482"/>
                  </a:cubicBezTo>
                  <a:cubicBezTo>
                    <a:pt x="17910" y="12447"/>
                    <a:pt x="17929" y="12458"/>
                    <a:pt x="17910" y="12447"/>
                  </a:cubicBezTo>
                  <a:cubicBezTo>
                    <a:pt x="14037" y="9987"/>
                    <a:pt x="15328" y="10807"/>
                    <a:pt x="14037" y="9987"/>
                  </a:cubicBezTo>
                  <a:cubicBezTo>
                    <a:pt x="14058" y="9952"/>
                    <a:pt x="14079" y="9909"/>
                    <a:pt x="14086" y="9867"/>
                  </a:cubicBezTo>
                  <a:cubicBezTo>
                    <a:pt x="14093" y="9832"/>
                    <a:pt x="14086" y="9803"/>
                    <a:pt x="14086" y="9775"/>
                  </a:cubicBezTo>
                  <a:moveTo>
                    <a:pt x="17896" y="12489"/>
                  </a:moveTo>
                  <a:cubicBezTo>
                    <a:pt x="17946" y="12518"/>
                    <a:pt x="17929" y="12508"/>
                    <a:pt x="17946" y="12518"/>
                  </a:cubicBezTo>
                  <a:cubicBezTo>
                    <a:pt x="17924" y="12553"/>
                    <a:pt x="17910" y="12588"/>
                    <a:pt x="17903" y="12623"/>
                  </a:cubicBezTo>
                  <a:cubicBezTo>
                    <a:pt x="17889" y="12729"/>
                    <a:pt x="17924" y="12828"/>
                    <a:pt x="17988" y="12906"/>
                  </a:cubicBezTo>
                  <a:cubicBezTo>
                    <a:pt x="16143" y="14792"/>
                    <a:pt x="16758" y="14163"/>
                    <a:pt x="16143" y="14792"/>
                  </a:cubicBezTo>
                  <a:cubicBezTo>
                    <a:pt x="16107" y="14764"/>
                    <a:pt x="16058" y="14743"/>
                    <a:pt x="16002" y="14736"/>
                  </a:cubicBezTo>
                  <a:cubicBezTo>
                    <a:pt x="15952" y="14722"/>
                    <a:pt x="15910" y="14729"/>
                    <a:pt x="15860" y="14743"/>
                  </a:cubicBezTo>
                  <a:cubicBezTo>
                    <a:pt x="15486" y="13874"/>
                    <a:pt x="15610" y="14164"/>
                    <a:pt x="15486" y="13874"/>
                  </a:cubicBezTo>
                  <a:cubicBezTo>
                    <a:pt x="13860" y="10122"/>
                    <a:pt x="14402" y="11373"/>
                    <a:pt x="13860" y="10122"/>
                  </a:cubicBezTo>
                  <a:cubicBezTo>
                    <a:pt x="13923" y="10107"/>
                    <a:pt x="13973" y="10072"/>
                    <a:pt x="14008" y="10023"/>
                  </a:cubicBezTo>
                  <a:cubicBezTo>
                    <a:pt x="15304" y="10845"/>
                    <a:pt x="16600" y="11667"/>
                    <a:pt x="17896" y="12489"/>
                  </a:cubicBezTo>
                  <a:moveTo>
                    <a:pt x="18320" y="13006"/>
                  </a:moveTo>
                  <a:cubicBezTo>
                    <a:pt x="18412" y="12977"/>
                    <a:pt x="18490" y="12913"/>
                    <a:pt x="18532" y="12828"/>
                  </a:cubicBezTo>
                  <a:cubicBezTo>
                    <a:pt x="22900" y="14538"/>
                    <a:pt x="21444" y="13968"/>
                    <a:pt x="22900" y="14538"/>
                  </a:cubicBezTo>
                  <a:cubicBezTo>
                    <a:pt x="22893" y="14545"/>
                    <a:pt x="22893" y="14559"/>
                    <a:pt x="22886" y="14573"/>
                  </a:cubicBezTo>
                  <a:cubicBezTo>
                    <a:pt x="22879" y="14644"/>
                    <a:pt x="22886" y="14714"/>
                    <a:pt x="22914" y="14771"/>
                  </a:cubicBezTo>
                  <a:cubicBezTo>
                    <a:pt x="19380" y="17047"/>
                    <a:pt x="20558" y="16289"/>
                    <a:pt x="19380" y="17047"/>
                  </a:cubicBezTo>
                  <a:cubicBezTo>
                    <a:pt x="19330" y="16984"/>
                    <a:pt x="19260" y="16941"/>
                    <a:pt x="19175" y="16927"/>
                  </a:cubicBezTo>
                  <a:cubicBezTo>
                    <a:pt x="19147" y="16920"/>
                    <a:pt x="19111" y="16920"/>
                    <a:pt x="19083" y="16927"/>
                  </a:cubicBezTo>
                  <a:cubicBezTo>
                    <a:pt x="18828" y="15620"/>
                    <a:pt x="18574" y="14313"/>
                    <a:pt x="18320" y="13006"/>
                  </a:cubicBezTo>
                  <a:moveTo>
                    <a:pt x="22914" y="14488"/>
                  </a:moveTo>
                  <a:cubicBezTo>
                    <a:pt x="18546" y="12779"/>
                    <a:pt x="20002" y="13349"/>
                    <a:pt x="18546" y="12779"/>
                  </a:cubicBezTo>
                  <a:cubicBezTo>
                    <a:pt x="18553" y="12765"/>
                    <a:pt x="18560" y="12751"/>
                    <a:pt x="18560" y="12737"/>
                  </a:cubicBezTo>
                  <a:cubicBezTo>
                    <a:pt x="18575" y="12659"/>
                    <a:pt x="18560" y="12581"/>
                    <a:pt x="18525" y="12518"/>
                  </a:cubicBezTo>
                  <a:cubicBezTo>
                    <a:pt x="21331" y="10722"/>
                    <a:pt x="20395" y="11320"/>
                    <a:pt x="21331" y="10722"/>
                  </a:cubicBezTo>
                  <a:cubicBezTo>
                    <a:pt x="21380" y="10786"/>
                    <a:pt x="21458" y="10835"/>
                    <a:pt x="21543" y="10857"/>
                  </a:cubicBezTo>
                  <a:cubicBezTo>
                    <a:pt x="21599" y="10863"/>
                    <a:pt x="21649" y="10857"/>
                    <a:pt x="21699" y="10842"/>
                  </a:cubicBezTo>
                  <a:cubicBezTo>
                    <a:pt x="23077" y="14326"/>
                    <a:pt x="22617" y="13165"/>
                    <a:pt x="23077" y="14326"/>
                  </a:cubicBezTo>
                  <a:cubicBezTo>
                    <a:pt x="23006" y="14362"/>
                    <a:pt x="22950" y="14418"/>
                    <a:pt x="22914" y="14488"/>
                  </a:cubicBezTo>
                  <a:moveTo>
                    <a:pt x="21274" y="10468"/>
                  </a:moveTo>
                  <a:cubicBezTo>
                    <a:pt x="21260" y="10546"/>
                    <a:pt x="21274" y="10623"/>
                    <a:pt x="21310" y="10687"/>
                  </a:cubicBezTo>
                  <a:cubicBezTo>
                    <a:pt x="19748" y="11690"/>
                    <a:pt x="20268" y="11355"/>
                    <a:pt x="19748" y="11690"/>
                  </a:cubicBezTo>
                  <a:cubicBezTo>
                    <a:pt x="18503" y="12482"/>
                    <a:pt x="18918" y="12218"/>
                    <a:pt x="18503" y="12482"/>
                  </a:cubicBezTo>
                  <a:cubicBezTo>
                    <a:pt x="18482" y="12461"/>
                    <a:pt x="18461" y="12440"/>
                    <a:pt x="18440" y="12419"/>
                  </a:cubicBezTo>
                  <a:cubicBezTo>
                    <a:pt x="20695" y="9167"/>
                    <a:pt x="19943" y="10251"/>
                    <a:pt x="20695" y="9167"/>
                  </a:cubicBezTo>
                  <a:cubicBezTo>
                    <a:pt x="20723" y="9189"/>
                    <a:pt x="20758" y="9202"/>
                    <a:pt x="20801" y="9210"/>
                  </a:cubicBezTo>
                  <a:cubicBezTo>
                    <a:pt x="20865" y="9216"/>
                    <a:pt x="20928" y="9210"/>
                    <a:pt x="20985" y="9181"/>
                  </a:cubicBezTo>
                  <a:cubicBezTo>
                    <a:pt x="21444" y="10228"/>
                    <a:pt x="21291" y="9879"/>
                    <a:pt x="21444" y="10228"/>
                  </a:cubicBezTo>
                  <a:cubicBezTo>
                    <a:pt x="21359" y="10277"/>
                    <a:pt x="21289" y="10362"/>
                    <a:pt x="21274" y="10468"/>
                  </a:cubicBezTo>
                  <a:moveTo>
                    <a:pt x="20652" y="8616"/>
                  </a:moveTo>
                  <a:cubicBezTo>
                    <a:pt x="20588" y="8665"/>
                    <a:pt x="20539" y="8736"/>
                    <a:pt x="20525" y="8821"/>
                  </a:cubicBezTo>
                  <a:cubicBezTo>
                    <a:pt x="20525" y="8849"/>
                    <a:pt x="20518" y="8870"/>
                    <a:pt x="20525" y="8891"/>
                  </a:cubicBezTo>
                  <a:cubicBezTo>
                    <a:pt x="14524" y="9676"/>
                    <a:pt x="16524" y="9414"/>
                    <a:pt x="14524" y="9676"/>
                  </a:cubicBezTo>
                  <a:cubicBezTo>
                    <a:pt x="14079" y="9733"/>
                    <a:pt x="14227" y="9714"/>
                    <a:pt x="14079" y="9733"/>
                  </a:cubicBezTo>
                  <a:cubicBezTo>
                    <a:pt x="14065" y="9669"/>
                    <a:pt x="14037" y="9620"/>
                    <a:pt x="13994" y="9577"/>
                  </a:cubicBezTo>
                  <a:cubicBezTo>
                    <a:pt x="15160" y="8552"/>
                    <a:pt x="14771" y="8893"/>
                    <a:pt x="15160" y="8552"/>
                  </a:cubicBezTo>
                  <a:cubicBezTo>
                    <a:pt x="18228" y="5866"/>
                    <a:pt x="17205" y="6761"/>
                    <a:pt x="18228" y="5866"/>
                  </a:cubicBezTo>
                  <a:cubicBezTo>
                    <a:pt x="18277" y="5916"/>
                    <a:pt x="18334" y="5951"/>
                    <a:pt x="18405" y="5966"/>
                  </a:cubicBezTo>
                  <a:cubicBezTo>
                    <a:pt x="18497" y="5979"/>
                    <a:pt x="18575" y="5958"/>
                    <a:pt x="18645" y="5909"/>
                  </a:cubicBezTo>
                  <a:cubicBezTo>
                    <a:pt x="19314" y="6811"/>
                    <a:pt x="19983" y="7713"/>
                    <a:pt x="20652" y="8616"/>
                  </a:cubicBezTo>
                  <a:moveTo>
                    <a:pt x="14440" y="6912"/>
                  </a:moveTo>
                  <a:cubicBezTo>
                    <a:pt x="13761" y="9478"/>
                    <a:pt x="13987" y="8622"/>
                    <a:pt x="13761" y="9478"/>
                  </a:cubicBezTo>
                  <a:cubicBezTo>
                    <a:pt x="13648" y="9478"/>
                    <a:pt x="13549" y="9535"/>
                    <a:pt x="13486" y="9620"/>
                  </a:cubicBezTo>
                  <a:cubicBezTo>
                    <a:pt x="10714" y="7662"/>
                    <a:pt x="11638" y="8314"/>
                    <a:pt x="10714" y="7662"/>
                  </a:cubicBezTo>
                  <a:cubicBezTo>
                    <a:pt x="10736" y="7627"/>
                    <a:pt x="10750" y="7584"/>
                    <a:pt x="10757" y="7542"/>
                  </a:cubicBezTo>
                  <a:cubicBezTo>
                    <a:pt x="10764" y="7499"/>
                    <a:pt x="10764" y="7450"/>
                    <a:pt x="10750" y="7407"/>
                  </a:cubicBezTo>
                  <a:cubicBezTo>
                    <a:pt x="14355" y="6297"/>
                    <a:pt x="13153" y="6667"/>
                    <a:pt x="14355" y="6297"/>
                  </a:cubicBezTo>
                  <a:cubicBezTo>
                    <a:pt x="14404" y="6368"/>
                    <a:pt x="14475" y="6425"/>
                    <a:pt x="14566" y="6446"/>
                  </a:cubicBezTo>
                  <a:cubicBezTo>
                    <a:pt x="14524" y="6601"/>
                    <a:pt x="14482" y="6756"/>
                    <a:pt x="14440" y="6912"/>
                  </a:cubicBezTo>
                  <a:moveTo>
                    <a:pt x="13457" y="9952"/>
                  </a:moveTo>
                  <a:cubicBezTo>
                    <a:pt x="12150" y="10913"/>
                    <a:pt x="12586" y="10592"/>
                    <a:pt x="12150" y="10913"/>
                  </a:cubicBezTo>
                  <a:cubicBezTo>
                    <a:pt x="10934" y="11804"/>
                    <a:pt x="11339" y="11507"/>
                    <a:pt x="10934" y="11804"/>
                  </a:cubicBezTo>
                  <a:cubicBezTo>
                    <a:pt x="10884" y="11740"/>
                    <a:pt x="10813" y="11698"/>
                    <a:pt x="10736" y="11684"/>
                  </a:cubicBezTo>
                  <a:cubicBezTo>
                    <a:pt x="10714" y="11684"/>
                    <a:pt x="10700" y="11684"/>
                    <a:pt x="10679" y="11684"/>
                  </a:cubicBezTo>
                  <a:cubicBezTo>
                    <a:pt x="10467" y="7817"/>
                    <a:pt x="10538" y="9106"/>
                    <a:pt x="10467" y="7817"/>
                  </a:cubicBezTo>
                  <a:cubicBezTo>
                    <a:pt x="10552" y="7803"/>
                    <a:pt x="10637" y="7760"/>
                    <a:pt x="10687" y="7697"/>
                  </a:cubicBezTo>
                  <a:cubicBezTo>
                    <a:pt x="13464" y="9662"/>
                    <a:pt x="12538" y="9007"/>
                    <a:pt x="13464" y="9662"/>
                  </a:cubicBezTo>
                  <a:cubicBezTo>
                    <a:pt x="13450" y="9690"/>
                    <a:pt x="13436" y="9719"/>
                    <a:pt x="13429" y="9754"/>
                  </a:cubicBezTo>
                  <a:cubicBezTo>
                    <a:pt x="13414" y="9824"/>
                    <a:pt x="13429" y="9895"/>
                    <a:pt x="13457" y="9952"/>
                  </a:cubicBezTo>
                  <a:moveTo>
                    <a:pt x="10432" y="11790"/>
                  </a:moveTo>
                  <a:cubicBezTo>
                    <a:pt x="10389" y="11839"/>
                    <a:pt x="10361" y="11895"/>
                    <a:pt x="10347" y="11959"/>
                  </a:cubicBezTo>
                  <a:cubicBezTo>
                    <a:pt x="10347" y="12001"/>
                    <a:pt x="10347" y="12044"/>
                    <a:pt x="10354" y="12079"/>
                  </a:cubicBezTo>
                  <a:cubicBezTo>
                    <a:pt x="6431" y="13147"/>
                    <a:pt x="7739" y="12791"/>
                    <a:pt x="6431" y="13147"/>
                  </a:cubicBezTo>
                  <a:cubicBezTo>
                    <a:pt x="6417" y="13069"/>
                    <a:pt x="6353" y="13012"/>
                    <a:pt x="6276" y="12998"/>
                  </a:cubicBezTo>
                  <a:cubicBezTo>
                    <a:pt x="6792" y="8333"/>
                    <a:pt x="6620" y="9888"/>
                    <a:pt x="6792" y="8333"/>
                  </a:cubicBezTo>
                  <a:cubicBezTo>
                    <a:pt x="6877" y="8340"/>
                    <a:pt x="6955" y="8312"/>
                    <a:pt x="7018" y="8256"/>
                  </a:cubicBezTo>
                  <a:cubicBezTo>
                    <a:pt x="8156" y="9434"/>
                    <a:pt x="9294" y="10612"/>
                    <a:pt x="10432" y="11790"/>
                  </a:cubicBezTo>
                  <a:moveTo>
                    <a:pt x="7859" y="13938"/>
                  </a:moveTo>
                  <a:cubicBezTo>
                    <a:pt x="6417" y="13281"/>
                    <a:pt x="6898" y="13500"/>
                    <a:pt x="6417" y="13281"/>
                  </a:cubicBezTo>
                  <a:cubicBezTo>
                    <a:pt x="6424" y="13267"/>
                    <a:pt x="6431" y="13246"/>
                    <a:pt x="6438" y="13225"/>
                  </a:cubicBezTo>
                  <a:cubicBezTo>
                    <a:pt x="6438" y="13210"/>
                    <a:pt x="6438" y="13203"/>
                    <a:pt x="6438" y="13189"/>
                  </a:cubicBezTo>
                  <a:cubicBezTo>
                    <a:pt x="8432" y="12645"/>
                    <a:pt x="7767" y="12826"/>
                    <a:pt x="8432" y="12645"/>
                  </a:cubicBezTo>
                  <a:cubicBezTo>
                    <a:pt x="10368" y="12122"/>
                    <a:pt x="9723" y="12296"/>
                    <a:pt x="10368" y="12122"/>
                  </a:cubicBezTo>
                  <a:cubicBezTo>
                    <a:pt x="10404" y="12235"/>
                    <a:pt x="10495" y="12319"/>
                    <a:pt x="10623" y="12341"/>
                  </a:cubicBezTo>
                  <a:cubicBezTo>
                    <a:pt x="10361" y="14757"/>
                    <a:pt x="10448" y="13952"/>
                    <a:pt x="10361" y="14757"/>
                  </a:cubicBezTo>
                  <a:cubicBezTo>
                    <a:pt x="10354" y="14786"/>
                    <a:pt x="10356" y="14777"/>
                    <a:pt x="10354" y="14786"/>
                  </a:cubicBezTo>
                  <a:cubicBezTo>
                    <a:pt x="10234" y="14778"/>
                    <a:pt x="10121" y="14835"/>
                    <a:pt x="10058" y="14934"/>
                  </a:cubicBezTo>
                  <a:cubicBezTo>
                    <a:pt x="9325" y="14602"/>
                    <a:pt x="8592" y="14270"/>
                    <a:pt x="7859" y="13938"/>
                  </a:cubicBezTo>
                  <a:moveTo>
                    <a:pt x="10665" y="12348"/>
                  </a:moveTo>
                  <a:cubicBezTo>
                    <a:pt x="10785" y="12348"/>
                    <a:pt x="10892" y="12292"/>
                    <a:pt x="10955" y="12199"/>
                  </a:cubicBezTo>
                  <a:cubicBezTo>
                    <a:pt x="12899" y="13302"/>
                    <a:pt x="12251" y="12934"/>
                    <a:pt x="12899" y="13302"/>
                  </a:cubicBezTo>
                  <a:cubicBezTo>
                    <a:pt x="15677" y="14877"/>
                    <a:pt x="14751" y="14352"/>
                    <a:pt x="15677" y="14877"/>
                  </a:cubicBezTo>
                  <a:cubicBezTo>
                    <a:pt x="15648" y="14913"/>
                    <a:pt x="15634" y="14955"/>
                    <a:pt x="15627" y="14997"/>
                  </a:cubicBezTo>
                  <a:cubicBezTo>
                    <a:pt x="10665" y="15061"/>
                    <a:pt x="12319" y="15040"/>
                    <a:pt x="10665" y="15061"/>
                  </a:cubicBezTo>
                  <a:cubicBezTo>
                    <a:pt x="10644" y="14927"/>
                    <a:pt x="10538" y="14814"/>
                    <a:pt x="10397" y="14786"/>
                  </a:cubicBezTo>
                  <a:cubicBezTo>
                    <a:pt x="10486" y="13973"/>
                    <a:pt x="10576" y="13161"/>
                    <a:pt x="10665" y="12348"/>
                  </a:cubicBezTo>
                  <a:moveTo>
                    <a:pt x="14955" y="14425"/>
                  </a:moveTo>
                  <a:cubicBezTo>
                    <a:pt x="10976" y="12157"/>
                    <a:pt x="12302" y="12913"/>
                    <a:pt x="10976" y="12157"/>
                  </a:cubicBezTo>
                  <a:cubicBezTo>
                    <a:pt x="10991" y="12129"/>
                    <a:pt x="10997" y="12100"/>
                    <a:pt x="11004" y="12065"/>
                  </a:cubicBezTo>
                  <a:cubicBezTo>
                    <a:pt x="11018" y="11980"/>
                    <a:pt x="10997" y="11903"/>
                    <a:pt x="10955" y="11832"/>
                  </a:cubicBezTo>
                  <a:cubicBezTo>
                    <a:pt x="13478" y="9987"/>
                    <a:pt x="12637" y="10602"/>
                    <a:pt x="13478" y="9987"/>
                  </a:cubicBezTo>
                  <a:cubicBezTo>
                    <a:pt x="13528" y="10065"/>
                    <a:pt x="13606" y="10122"/>
                    <a:pt x="13705" y="10135"/>
                  </a:cubicBezTo>
                  <a:cubicBezTo>
                    <a:pt x="13747" y="10143"/>
                    <a:pt x="13782" y="10143"/>
                    <a:pt x="13825" y="10135"/>
                  </a:cubicBezTo>
                  <a:cubicBezTo>
                    <a:pt x="15825" y="14757"/>
                    <a:pt x="15158" y="13217"/>
                    <a:pt x="15825" y="14757"/>
                  </a:cubicBezTo>
                  <a:cubicBezTo>
                    <a:pt x="15776" y="14778"/>
                    <a:pt x="15733" y="14807"/>
                    <a:pt x="15698" y="14849"/>
                  </a:cubicBezTo>
                  <a:cubicBezTo>
                    <a:pt x="15450" y="14708"/>
                    <a:pt x="15202" y="14567"/>
                    <a:pt x="14955" y="14425"/>
                  </a:cubicBezTo>
                  <a:moveTo>
                    <a:pt x="15740" y="15322"/>
                  </a:moveTo>
                  <a:cubicBezTo>
                    <a:pt x="15782" y="15358"/>
                    <a:pt x="15839" y="15379"/>
                    <a:pt x="15896" y="15386"/>
                  </a:cubicBezTo>
                  <a:cubicBezTo>
                    <a:pt x="16030" y="15415"/>
                    <a:pt x="16164" y="15351"/>
                    <a:pt x="16235" y="15238"/>
                  </a:cubicBezTo>
                  <a:cubicBezTo>
                    <a:pt x="18235" y="16652"/>
                    <a:pt x="17568" y="16181"/>
                    <a:pt x="18235" y="16652"/>
                  </a:cubicBezTo>
                  <a:cubicBezTo>
                    <a:pt x="18843" y="17083"/>
                    <a:pt x="18640" y="16940"/>
                    <a:pt x="18843" y="17083"/>
                  </a:cubicBezTo>
                  <a:cubicBezTo>
                    <a:pt x="18815" y="17118"/>
                    <a:pt x="18801" y="17153"/>
                    <a:pt x="18794" y="17203"/>
                  </a:cubicBezTo>
                  <a:cubicBezTo>
                    <a:pt x="18786" y="17252"/>
                    <a:pt x="18794" y="17302"/>
                    <a:pt x="18807" y="17351"/>
                  </a:cubicBezTo>
                  <a:cubicBezTo>
                    <a:pt x="15620" y="18531"/>
                    <a:pt x="16682" y="18138"/>
                    <a:pt x="15620" y="18531"/>
                  </a:cubicBezTo>
                  <a:cubicBezTo>
                    <a:pt x="12390" y="19726"/>
                    <a:pt x="13467" y="19328"/>
                    <a:pt x="12390" y="19726"/>
                  </a:cubicBezTo>
                  <a:cubicBezTo>
                    <a:pt x="12369" y="19683"/>
                    <a:pt x="12340" y="19648"/>
                    <a:pt x="12305" y="19620"/>
                  </a:cubicBezTo>
                  <a:cubicBezTo>
                    <a:pt x="12977" y="18786"/>
                    <a:pt x="12753" y="19064"/>
                    <a:pt x="12977" y="18786"/>
                  </a:cubicBezTo>
                  <a:cubicBezTo>
                    <a:pt x="13898" y="17632"/>
                    <a:pt x="14819" y="16477"/>
                    <a:pt x="15740" y="15322"/>
                  </a:cubicBezTo>
                  <a:moveTo>
                    <a:pt x="18836" y="18680"/>
                  </a:moveTo>
                  <a:cubicBezTo>
                    <a:pt x="19076" y="17585"/>
                    <a:pt x="18996" y="17950"/>
                    <a:pt x="19076" y="17585"/>
                  </a:cubicBezTo>
                  <a:cubicBezTo>
                    <a:pt x="19204" y="17606"/>
                    <a:pt x="19330" y="17542"/>
                    <a:pt x="19401" y="17443"/>
                  </a:cubicBezTo>
                  <a:cubicBezTo>
                    <a:pt x="23924" y="20087"/>
                    <a:pt x="22417" y="19206"/>
                    <a:pt x="23924" y="20087"/>
                  </a:cubicBezTo>
                  <a:cubicBezTo>
                    <a:pt x="23931" y="20291"/>
                    <a:pt x="23994" y="20490"/>
                    <a:pt x="24114" y="20659"/>
                  </a:cubicBezTo>
                  <a:cubicBezTo>
                    <a:pt x="18447" y="21733"/>
                    <a:pt x="20336" y="21375"/>
                    <a:pt x="18447" y="21733"/>
                  </a:cubicBezTo>
                  <a:cubicBezTo>
                    <a:pt x="18419" y="21621"/>
                    <a:pt x="18334" y="21528"/>
                    <a:pt x="18221" y="21493"/>
                  </a:cubicBezTo>
                  <a:cubicBezTo>
                    <a:pt x="18426" y="20556"/>
                    <a:pt x="18631" y="19618"/>
                    <a:pt x="18836" y="18680"/>
                  </a:cubicBezTo>
                  <a:moveTo>
                    <a:pt x="24129" y="19429"/>
                  </a:moveTo>
                  <a:cubicBezTo>
                    <a:pt x="23994" y="19613"/>
                    <a:pt x="23924" y="19825"/>
                    <a:pt x="23924" y="20037"/>
                  </a:cubicBezTo>
                  <a:cubicBezTo>
                    <a:pt x="19423" y="17401"/>
                    <a:pt x="20923" y="18280"/>
                    <a:pt x="19423" y="17401"/>
                  </a:cubicBezTo>
                  <a:cubicBezTo>
                    <a:pt x="19430" y="17372"/>
                    <a:pt x="19444" y="17344"/>
                    <a:pt x="19451" y="17309"/>
                  </a:cubicBezTo>
                  <a:cubicBezTo>
                    <a:pt x="19465" y="17231"/>
                    <a:pt x="19451" y="17161"/>
                    <a:pt x="19415" y="17097"/>
                  </a:cubicBezTo>
                  <a:cubicBezTo>
                    <a:pt x="22950" y="14828"/>
                    <a:pt x="21771" y="15585"/>
                    <a:pt x="22950" y="14828"/>
                  </a:cubicBezTo>
                  <a:cubicBezTo>
                    <a:pt x="22999" y="14892"/>
                    <a:pt x="23070" y="14941"/>
                    <a:pt x="23161" y="14955"/>
                  </a:cubicBezTo>
                  <a:cubicBezTo>
                    <a:pt x="23204" y="14962"/>
                    <a:pt x="23239" y="14962"/>
                    <a:pt x="23282" y="14955"/>
                  </a:cubicBezTo>
                  <a:cubicBezTo>
                    <a:pt x="24383" y="19189"/>
                    <a:pt x="24016" y="17778"/>
                    <a:pt x="24383" y="19189"/>
                  </a:cubicBezTo>
                  <a:cubicBezTo>
                    <a:pt x="24292" y="19253"/>
                    <a:pt x="24199" y="19331"/>
                    <a:pt x="24129" y="19429"/>
                  </a:cubicBezTo>
                  <a:moveTo>
                    <a:pt x="23267" y="14305"/>
                  </a:moveTo>
                  <a:cubicBezTo>
                    <a:pt x="23218" y="14290"/>
                    <a:pt x="23161" y="14298"/>
                    <a:pt x="23112" y="14312"/>
                  </a:cubicBezTo>
                  <a:cubicBezTo>
                    <a:pt x="21741" y="10828"/>
                    <a:pt x="22198" y="11989"/>
                    <a:pt x="21741" y="10828"/>
                  </a:cubicBezTo>
                  <a:cubicBezTo>
                    <a:pt x="21804" y="10800"/>
                    <a:pt x="21854" y="10751"/>
                    <a:pt x="21889" y="10687"/>
                  </a:cubicBezTo>
                  <a:cubicBezTo>
                    <a:pt x="25062" y="12199"/>
                    <a:pt x="24004" y="11695"/>
                    <a:pt x="25062" y="12199"/>
                  </a:cubicBezTo>
                  <a:cubicBezTo>
                    <a:pt x="24864" y="12609"/>
                    <a:pt x="24906" y="13097"/>
                    <a:pt x="25161" y="13465"/>
                  </a:cubicBezTo>
                  <a:cubicBezTo>
                    <a:pt x="23494" y="14446"/>
                    <a:pt x="24049" y="14119"/>
                    <a:pt x="23494" y="14446"/>
                  </a:cubicBezTo>
                  <a:cubicBezTo>
                    <a:pt x="23444" y="14368"/>
                    <a:pt x="23366" y="14319"/>
                    <a:pt x="23267" y="14305"/>
                  </a:cubicBezTo>
                  <a:moveTo>
                    <a:pt x="25196" y="11973"/>
                  </a:moveTo>
                  <a:cubicBezTo>
                    <a:pt x="25154" y="12037"/>
                    <a:pt x="25111" y="12100"/>
                    <a:pt x="25076" y="12164"/>
                  </a:cubicBezTo>
                  <a:cubicBezTo>
                    <a:pt x="24765" y="12015"/>
                    <a:pt x="24869" y="12064"/>
                    <a:pt x="24765" y="12015"/>
                  </a:cubicBezTo>
                  <a:cubicBezTo>
                    <a:pt x="21910" y="10652"/>
                    <a:pt x="22862" y="11106"/>
                    <a:pt x="21910" y="10652"/>
                  </a:cubicBezTo>
                  <a:cubicBezTo>
                    <a:pt x="21918" y="10623"/>
                    <a:pt x="21924" y="10602"/>
                    <a:pt x="21924" y="10581"/>
                  </a:cubicBezTo>
                  <a:cubicBezTo>
                    <a:pt x="21932" y="10546"/>
                    <a:pt x="21932" y="10517"/>
                    <a:pt x="21932" y="10489"/>
                  </a:cubicBezTo>
                  <a:cubicBezTo>
                    <a:pt x="23190" y="10270"/>
                    <a:pt x="22770" y="10343"/>
                    <a:pt x="23190" y="10270"/>
                  </a:cubicBezTo>
                  <a:cubicBezTo>
                    <a:pt x="23246" y="10319"/>
                    <a:pt x="23317" y="10354"/>
                    <a:pt x="23387" y="10362"/>
                  </a:cubicBezTo>
                  <a:cubicBezTo>
                    <a:pt x="23571" y="10397"/>
                    <a:pt x="23740" y="10305"/>
                    <a:pt x="23832" y="10164"/>
                  </a:cubicBezTo>
                  <a:cubicBezTo>
                    <a:pt x="25012" y="9959"/>
                    <a:pt x="24619" y="10027"/>
                    <a:pt x="25012" y="9959"/>
                  </a:cubicBezTo>
                  <a:cubicBezTo>
                    <a:pt x="25797" y="11528"/>
                    <a:pt x="25536" y="11005"/>
                    <a:pt x="25797" y="11528"/>
                  </a:cubicBezTo>
                  <a:cubicBezTo>
                    <a:pt x="25564" y="11613"/>
                    <a:pt x="25351" y="11761"/>
                    <a:pt x="25196" y="11973"/>
                  </a:cubicBezTo>
                  <a:moveTo>
                    <a:pt x="18871" y="5237"/>
                  </a:moveTo>
                  <a:cubicBezTo>
                    <a:pt x="18843" y="5280"/>
                    <a:pt x="18829" y="5329"/>
                    <a:pt x="18822" y="5379"/>
                  </a:cubicBezTo>
                  <a:cubicBezTo>
                    <a:pt x="18807" y="5449"/>
                    <a:pt x="18815" y="5520"/>
                    <a:pt x="18836" y="5584"/>
                  </a:cubicBezTo>
                  <a:cubicBezTo>
                    <a:pt x="18786" y="5584"/>
                    <a:pt x="18802" y="5584"/>
                    <a:pt x="18786" y="5584"/>
                  </a:cubicBezTo>
                  <a:cubicBezTo>
                    <a:pt x="18772" y="5449"/>
                    <a:pt x="18666" y="5329"/>
                    <a:pt x="18518" y="5308"/>
                  </a:cubicBezTo>
                  <a:cubicBezTo>
                    <a:pt x="18447" y="5294"/>
                    <a:pt x="18383" y="5308"/>
                    <a:pt x="18320" y="5329"/>
                  </a:cubicBezTo>
                  <a:cubicBezTo>
                    <a:pt x="17882" y="4524"/>
                    <a:pt x="18028" y="4792"/>
                    <a:pt x="17882" y="4524"/>
                  </a:cubicBezTo>
                  <a:cubicBezTo>
                    <a:pt x="17330" y="3513"/>
                    <a:pt x="17514" y="3850"/>
                    <a:pt x="17330" y="3513"/>
                  </a:cubicBezTo>
                  <a:cubicBezTo>
                    <a:pt x="17344" y="3498"/>
                    <a:pt x="17365" y="3484"/>
                    <a:pt x="17380" y="3471"/>
                  </a:cubicBezTo>
                  <a:cubicBezTo>
                    <a:pt x="18984" y="4948"/>
                    <a:pt x="18449" y="4455"/>
                    <a:pt x="18984" y="4948"/>
                  </a:cubicBezTo>
                  <a:cubicBezTo>
                    <a:pt x="18927" y="5039"/>
                    <a:pt x="18892" y="5138"/>
                    <a:pt x="18871" y="5237"/>
                  </a:cubicBezTo>
                  <a:moveTo>
                    <a:pt x="18285" y="5350"/>
                  </a:moveTo>
                  <a:cubicBezTo>
                    <a:pt x="18214" y="5400"/>
                    <a:pt x="18164" y="5470"/>
                    <a:pt x="18143" y="5555"/>
                  </a:cubicBezTo>
                  <a:cubicBezTo>
                    <a:pt x="15656" y="5096"/>
                    <a:pt x="16485" y="5249"/>
                    <a:pt x="15656" y="5096"/>
                  </a:cubicBezTo>
                  <a:cubicBezTo>
                    <a:pt x="15401" y="5046"/>
                    <a:pt x="15486" y="5062"/>
                    <a:pt x="15401" y="5046"/>
                  </a:cubicBezTo>
                  <a:cubicBezTo>
                    <a:pt x="15408" y="4983"/>
                    <a:pt x="15394" y="4912"/>
                    <a:pt x="15358" y="4855"/>
                  </a:cubicBezTo>
                  <a:cubicBezTo>
                    <a:pt x="16920" y="3471"/>
                    <a:pt x="16399" y="3932"/>
                    <a:pt x="16920" y="3471"/>
                  </a:cubicBezTo>
                  <a:cubicBezTo>
                    <a:pt x="16963" y="3513"/>
                    <a:pt x="17026" y="3548"/>
                    <a:pt x="17097" y="3562"/>
                  </a:cubicBezTo>
                  <a:cubicBezTo>
                    <a:pt x="17168" y="3569"/>
                    <a:pt x="17231" y="3562"/>
                    <a:pt x="17295" y="3534"/>
                  </a:cubicBezTo>
                  <a:cubicBezTo>
                    <a:pt x="17625" y="4139"/>
                    <a:pt x="17955" y="4744"/>
                    <a:pt x="18285" y="5350"/>
                  </a:cubicBezTo>
                  <a:moveTo>
                    <a:pt x="15337" y="4820"/>
                  </a:moveTo>
                  <a:cubicBezTo>
                    <a:pt x="15295" y="4771"/>
                    <a:pt x="15231" y="4729"/>
                    <a:pt x="15160" y="4721"/>
                  </a:cubicBezTo>
                  <a:cubicBezTo>
                    <a:pt x="15033" y="4700"/>
                    <a:pt x="14906" y="4771"/>
                    <a:pt x="14856" y="4884"/>
                  </a:cubicBezTo>
                  <a:cubicBezTo>
                    <a:pt x="13393" y="4283"/>
                    <a:pt x="13881" y="4483"/>
                    <a:pt x="13393" y="4283"/>
                  </a:cubicBezTo>
                  <a:cubicBezTo>
                    <a:pt x="16864" y="3392"/>
                    <a:pt x="15707" y="3689"/>
                    <a:pt x="16864" y="3392"/>
                  </a:cubicBezTo>
                  <a:cubicBezTo>
                    <a:pt x="16871" y="3407"/>
                    <a:pt x="16878" y="3421"/>
                    <a:pt x="16892" y="3435"/>
                  </a:cubicBezTo>
                  <a:cubicBezTo>
                    <a:pt x="16373" y="3897"/>
                    <a:pt x="15855" y="4358"/>
                    <a:pt x="15337" y="4820"/>
                  </a:cubicBezTo>
                  <a:moveTo>
                    <a:pt x="12475" y="4255"/>
                  </a:moveTo>
                  <a:cubicBezTo>
                    <a:pt x="11436" y="3979"/>
                    <a:pt x="11782" y="4071"/>
                    <a:pt x="11436" y="3979"/>
                  </a:cubicBezTo>
                  <a:cubicBezTo>
                    <a:pt x="10354" y="3244"/>
                    <a:pt x="10715" y="3489"/>
                    <a:pt x="10354" y="3244"/>
                  </a:cubicBezTo>
                  <a:cubicBezTo>
                    <a:pt x="10368" y="3194"/>
                    <a:pt x="10375" y="3145"/>
                    <a:pt x="10383" y="3095"/>
                  </a:cubicBezTo>
                  <a:cubicBezTo>
                    <a:pt x="12658" y="4028"/>
                    <a:pt x="11900" y="3717"/>
                    <a:pt x="12658" y="4028"/>
                  </a:cubicBezTo>
                  <a:cubicBezTo>
                    <a:pt x="12574" y="4078"/>
                    <a:pt x="12503" y="4156"/>
                    <a:pt x="12475" y="4255"/>
                  </a:cubicBezTo>
                  <a:moveTo>
                    <a:pt x="11316" y="3943"/>
                  </a:moveTo>
                  <a:cubicBezTo>
                    <a:pt x="10184" y="3640"/>
                    <a:pt x="10561" y="3741"/>
                    <a:pt x="10184" y="3640"/>
                  </a:cubicBezTo>
                  <a:cubicBezTo>
                    <a:pt x="10255" y="3527"/>
                    <a:pt x="10312" y="3414"/>
                    <a:pt x="10347" y="3287"/>
                  </a:cubicBezTo>
                  <a:cubicBezTo>
                    <a:pt x="10670" y="3506"/>
                    <a:pt x="10993" y="3724"/>
                    <a:pt x="11316" y="3943"/>
                  </a:cubicBezTo>
                  <a:moveTo>
                    <a:pt x="8410" y="3937"/>
                  </a:moveTo>
                  <a:cubicBezTo>
                    <a:pt x="8821" y="4247"/>
                    <a:pt x="9365" y="4262"/>
                    <a:pt x="9781" y="4015"/>
                  </a:cubicBezTo>
                  <a:cubicBezTo>
                    <a:pt x="10058" y="5569"/>
                    <a:pt x="9966" y="5051"/>
                    <a:pt x="10058" y="5569"/>
                  </a:cubicBezTo>
                  <a:cubicBezTo>
                    <a:pt x="10347" y="7167"/>
                    <a:pt x="10251" y="6634"/>
                    <a:pt x="10347" y="7167"/>
                  </a:cubicBezTo>
                  <a:cubicBezTo>
                    <a:pt x="10269" y="7181"/>
                    <a:pt x="10199" y="7230"/>
                    <a:pt x="10156" y="7301"/>
                  </a:cubicBezTo>
                  <a:cubicBezTo>
                    <a:pt x="6488" y="5159"/>
                    <a:pt x="7711" y="5873"/>
                    <a:pt x="6488" y="5159"/>
                  </a:cubicBezTo>
                  <a:cubicBezTo>
                    <a:pt x="8085" y="3583"/>
                    <a:pt x="7553" y="4108"/>
                    <a:pt x="8085" y="3583"/>
                  </a:cubicBezTo>
                  <a:cubicBezTo>
                    <a:pt x="8170" y="3717"/>
                    <a:pt x="8276" y="3838"/>
                    <a:pt x="8410" y="3937"/>
                  </a:cubicBezTo>
                  <a:moveTo>
                    <a:pt x="10135" y="7336"/>
                  </a:moveTo>
                  <a:cubicBezTo>
                    <a:pt x="10121" y="7365"/>
                    <a:pt x="10106" y="7400"/>
                    <a:pt x="10100" y="7435"/>
                  </a:cubicBezTo>
                  <a:cubicBezTo>
                    <a:pt x="10100" y="7457"/>
                    <a:pt x="10100" y="7485"/>
                    <a:pt x="10100" y="7513"/>
                  </a:cubicBezTo>
                  <a:cubicBezTo>
                    <a:pt x="9640" y="7577"/>
                    <a:pt x="9793" y="7555"/>
                    <a:pt x="9640" y="7577"/>
                  </a:cubicBezTo>
                  <a:cubicBezTo>
                    <a:pt x="7131" y="7937"/>
                    <a:pt x="7967" y="7817"/>
                    <a:pt x="7131" y="7937"/>
                  </a:cubicBezTo>
                  <a:cubicBezTo>
                    <a:pt x="7103" y="7803"/>
                    <a:pt x="6997" y="7697"/>
                    <a:pt x="6862" y="7675"/>
                  </a:cubicBezTo>
                  <a:cubicBezTo>
                    <a:pt x="6806" y="7669"/>
                    <a:pt x="6757" y="7675"/>
                    <a:pt x="6707" y="7690"/>
                  </a:cubicBezTo>
                  <a:cubicBezTo>
                    <a:pt x="5937" y="5704"/>
                    <a:pt x="6194" y="6366"/>
                    <a:pt x="5937" y="5704"/>
                  </a:cubicBezTo>
                  <a:cubicBezTo>
                    <a:pt x="6459" y="5188"/>
                    <a:pt x="6285" y="5360"/>
                    <a:pt x="6459" y="5188"/>
                  </a:cubicBezTo>
                  <a:cubicBezTo>
                    <a:pt x="7684" y="5904"/>
                    <a:pt x="8910" y="6620"/>
                    <a:pt x="10135" y="7336"/>
                  </a:cubicBezTo>
                  <a:moveTo>
                    <a:pt x="6120" y="13033"/>
                  </a:moveTo>
                  <a:cubicBezTo>
                    <a:pt x="6085" y="13062"/>
                    <a:pt x="6057" y="13104"/>
                    <a:pt x="6043" y="13161"/>
                  </a:cubicBezTo>
                  <a:cubicBezTo>
                    <a:pt x="6043" y="13168"/>
                    <a:pt x="6043" y="13182"/>
                    <a:pt x="6043" y="13189"/>
                  </a:cubicBezTo>
                  <a:cubicBezTo>
                    <a:pt x="4855" y="12857"/>
                    <a:pt x="5251" y="12967"/>
                    <a:pt x="4855" y="12857"/>
                  </a:cubicBezTo>
                  <a:cubicBezTo>
                    <a:pt x="4700" y="10765"/>
                    <a:pt x="4752" y="11462"/>
                    <a:pt x="4700" y="10765"/>
                  </a:cubicBezTo>
                  <a:cubicBezTo>
                    <a:pt x="4643" y="9917"/>
                    <a:pt x="4662" y="10199"/>
                    <a:pt x="4643" y="9917"/>
                  </a:cubicBezTo>
                  <a:cubicBezTo>
                    <a:pt x="4665" y="9917"/>
                    <a:pt x="4692" y="9909"/>
                    <a:pt x="4714" y="9902"/>
                  </a:cubicBezTo>
                  <a:cubicBezTo>
                    <a:pt x="5183" y="10945"/>
                    <a:pt x="5651" y="11989"/>
                    <a:pt x="6120" y="13033"/>
                  </a:cubicBezTo>
                  <a:moveTo>
                    <a:pt x="4657" y="10701"/>
                  </a:moveTo>
                  <a:cubicBezTo>
                    <a:pt x="4813" y="12849"/>
                    <a:pt x="4761" y="12133"/>
                    <a:pt x="4813" y="12849"/>
                  </a:cubicBezTo>
                  <a:cubicBezTo>
                    <a:pt x="4099" y="12645"/>
                    <a:pt x="4337" y="12713"/>
                    <a:pt x="4099" y="12645"/>
                  </a:cubicBezTo>
                  <a:cubicBezTo>
                    <a:pt x="4113" y="12609"/>
                    <a:pt x="4134" y="12567"/>
                    <a:pt x="4141" y="12524"/>
                  </a:cubicBezTo>
                  <a:cubicBezTo>
                    <a:pt x="4169" y="12319"/>
                    <a:pt x="4057" y="12122"/>
                    <a:pt x="3866" y="12051"/>
                  </a:cubicBezTo>
                  <a:cubicBezTo>
                    <a:pt x="4551" y="9917"/>
                    <a:pt x="4323" y="10628"/>
                    <a:pt x="4551" y="9917"/>
                  </a:cubicBezTo>
                  <a:cubicBezTo>
                    <a:pt x="4554" y="9917"/>
                    <a:pt x="4556" y="9917"/>
                    <a:pt x="4558" y="9917"/>
                  </a:cubicBezTo>
                  <a:cubicBezTo>
                    <a:pt x="4572" y="9917"/>
                    <a:pt x="4587" y="9917"/>
                    <a:pt x="4601" y="9917"/>
                  </a:cubicBezTo>
                  <a:cubicBezTo>
                    <a:pt x="4620" y="10178"/>
                    <a:pt x="4639" y="10439"/>
                    <a:pt x="4657" y="10701"/>
                  </a:cubicBezTo>
                  <a:moveTo>
                    <a:pt x="5209" y="15527"/>
                  </a:moveTo>
                  <a:cubicBezTo>
                    <a:pt x="5265" y="15485"/>
                    <a:pt x="5300" y="15429"/>
                    <a:pt x="5321" y="15358"/>
                  </a:cubicBezTo>
                  <a:cubicBezTo>
                    <a:pt x="7060" y="15775"/>
                    <a:pt x="6480" y="15636"/>
                    <a:pt x="7060" y="15775"/>
                  </a:cubicBezTo>
                  <a:cubicBezTo>
                    <a:pt x="7060" y="15778"/>
                    <a:pt x="7060" y="15780"/>
                    <a:pt x="7060" y="15782"/>
                  </a:cubicBezTo>
                  <a:cubicBezTo>
                    <a:pt x="7032" y="15959"/>
                    <a:pt x="7152" y="16135"/>
                    <a:pt x="7336" y="16164"/>
                  </a:cubicBezTo>
                  <a:cubicBezTo>
                    <a:pt x="7364" y="16164"/>
                    <a:pt x="7386" y="16164"/>
                    <a:pt x="7414" y="16164"/>
                  </a:cubicBezTo>
                  <a:cubicBezTo>
                    <a:pt x="7576" y="17344"/>
                    <a:pt x="7522" y="16951"/>
                    <a:pt x="7576" y="17344"/>
                  </a:cubicBezTo>
                  <a:cubicBezTo>
                    <a:pt x="7859" y="19379"/>
                    <a:pt x="7765" y="18701"/>
                    <a:pt x="7859" y="19379"/>
                  </a:cubicBezTo>
                  <a:cubicBezTo>
                    <a:pt x="7824" y="19387"/>
                    <a:pt x="7789" y="19394"/>
                    <a:pt x="7760" y="19415"/>
                  </a:cubicBezTo>
                  <a:cubicBezTo>
                    <a:pt x="6910" y="18119"/>
                    <a:pt x="6059" y="16823"/>
                    <a:pt x="5209" y="15527"/>
                  </a:cubicBezTo>
                  <a:moveTo>
                    <a:pt x="7675" y="17740"/>
                  </a:moveTo>
                  <a:cubicBezTo>
                    <a:pt x="7456" y="16156"/>
                    <a:pt x="7529" y="16684"/>
                    <a:pt x="7456" y="16156"/>
                  </a:cubicBezTo>
                  <a:cubicBezTo>
                    <a:pt x="7584" y="16135"/>
                    <a:pt x="7696" y="16029"/>
                    <a:pt x="7718" y="15888"/>
                  </a:cubicBezTo>
                  <a:cubicBezTo>
                    <a:pt x="7725" y="15853"/>
                    <a:pt x="7725" y="15810"/>
                    <a:pt x="7718" y="15775"/>
                  </a:cubicBezTo>
                  <a:cubicBezTo>
                    <a:pt x="8629" y="15542"/>
                    <a:pt x="8325" y="15620"/>
                    <a:pt x="8629" y="15542"/>
                  </a:cubicBezTo>
                  <a:cubicBezTo>
                    <a:pt x="10015" y="15188"/>
                    <a:pt x="9553" y="15306"/>
                    <a:pt x="10015" y="15188"/>
                  </a:cubicBezTo>
                  <a:cubicBezTo>
                    <a:pt x="10036" y="15273"/>
                    <a:pt x="10085" y="15351"/>
                    <a:pt x="10156" y="15393"/>
                  </a:cubicBezTo>
                  <a:cubicBezTo>
                    <a:pt x="9082" y="17450"/>
                    <a:pt x="9440" y="16765"/>
                    <a:pt x="9082" y="17450"/>
                  </a:cubicBezTo>
                  <a:cubicBezTo>
                    <a:pt x="8057" y="19401"/>
                    <a:pt x="8399" y="18751"/>
                    <a:pt x="8057" y="19401"/>
                  </a:cubicBezTo>
                  <a:cubicBezTo>
                    <a:pt x="8036" y="19387"/>
                    <a:pt x="8008" y="19380"/>
                    <a:pt x="7979" y="19373"/>
                  </a:cubicBezTo>
                  <a:cubicBezTo>
                    <a:pt x="7951" y="19367"/>
                    <a:pt x="7923" y="19366"/>
                    <a:pt x="7901" y="19373"/>
                  </a:cubicBezTo>
                  <a:cubicBezTo>
                    <a:pt x="7826" y="18829"/>
                    <a:pt x="7750" y="18285"/>
                    <a:pt x="7675" y="17740"/>
                  </a:cubicBezTo>
                  <a:moveTo>
                    <a:pt x="9110" y="17492"/>
                  </a:moveTo>
                  <a:cubicBezTo>
                    <a:pt x="10199" y="15415"/>
                    <a:pt x="9836" y="16108"/>
                    <a:pt x="10199" y="15415"/>
                  </a:cubicBezTo>
                  <a:cubicBezTo>
                    <a:pt x="10227" y="15429"/>
                    <a:pt x="10255" y="15436"/>
                    <a:pt x="10284" y="15443"/>
                  </a:cubicBezTo>
                  <a:cubicBezTo>
                    <a:pt x="10340" y="15450"/>
                    <a:pt x="10397" y="15443"/>
                    <a:pt x="10446" y="15429"/>
                  </a:cubicBezTo>
                  <a:cubicBezTo>
                    <a:pt x="11457" y="18192"/>
                    <a:pt x="11120" y="17271"/>
                    <a:pt x="11457" y="18192"/>
                  </a:cubicBezTo>
                  <a:cubicBezTo>
                    <a:pt x="11951" y="19557"/>
                    <a:pt x="11786" y="19102"/>
                    <a:pt x="11951" y="19557"/>
                  </a:cubicBezTo>
                  <a:cubicBezTo>
                    <a:pt x="11852" y="19599"/>
                    <a:pt x="11775" y="19691"/>
                    <a:pt x="11754" y="19811"/>
                  </a:cubicBezTo>
                  <a:cubicBezTo>
                    <a:pt x="11754" y="19818"/>
                    <a:pt x="11754" y="19825"/>
                    <a:pt x="11754" y="19832"/>
                  </a:cubicBezTo>
                  <a:cubicBezTo>
                    <a:pt x="8255" y="19691"/>
                    <a:pt x="9421" y="19738"/>
                    <a:pt x="8255" y="19691"/>
                  </a:cubicBezTo>
                  <a:cubicBezTo>
                    <a:pt x="8255" y="19578"/>
                    <a:pt x="8192" y="19479"/>
                    <a:pt x="8099" y="19415"/>
                  </a:cubicBezTo>
                  <a:cubicBezTo>
                    <a:pt x="8436" y="18774"/>
                    <a:pt x="8773" y="18133"/>
                    <a:pt x="9110" y="17492"/>
                  </a:cubicBezTo>
                  <a:moveTo>
                    <a:pt x="11485" y="18150"/>
                  </a:moveTo>
                  <a:cubicBezTo>
                    <a:pt x="10488" y="15415"/>
                    <a:pt x="10820" y="16327"/>
                    <a:pt x="10488" y="15415"/>
                  </a:cubicBezTo>
                  <a:cubicBezTo>
                    <a:pt x="10580" y="15365"/>
                    <a:pt x="10651" y="15280"/>
                    <a:pt x="10665" y="15167"/>
                  </a:cubicBezTo>
                  <a:cubicBezTo>
                    <a:pt x="10672" y="15146"/>
                    <a:pt x="10672" y="15125"/>
                    <a:pt x="10672" y="15103"/>
                  </a:cubicBezTo>
                  <a:cubicBezTo>
                    <a:pt x="15620" y="15040"/>
                    <a:pt x="13971" y="15061"/>
                    <a:pt x="15620" y="15040"/>
                  </a:cubicBezTo>
                  <a:cubicBezTo>
                    <a:pt x="15613" y="15139"/>
                    <a:pt x="15648" y="15223"/>
                    <a:pt x="15712" y="15295"/>
                  </a:cubicBezTo>
                  <a:cubicBezTo>
                    <a:pt x="12941" y="18758"/>
                    <a:pt x="13865" y="17604"/>
                    <a:pt x="12941" y="18758"/>
                  </a:cubicBezTo>
                  <a:cubicBezTo>
                    <a:pt x="12276" y="19592"/>
                    <a:pt x="12498" y="19314"/>
                    <a:pt x="12276" y="19592"/>
                  </a:cubicBezTo>
                  <a:cubicBezTo>
                    <a:pt x="12234" y="19563"/>
                    <a:pt x="12192" y="19542"/>
                    <a:pt x="12142" y="19536"/>
                  </a:cubicBezTo>
                  <a:cubicBezTo>
                    <a:pt x="12086" y="19528"/>
                    <a:pt x="12036" y="19528"/>
                    <a:pt x="11994" y="19542"/>
                  </a:cubicBezTo>
                  <a:cubicBezTo>
                    <a:pt x="11824" y="19078"/>
                    <a:pt x="11655" y="18614"/>
                    <a:pt x="11485" y="18150"/>
                  </a:cubicBezTo>
                  <a:moveTo>
                    <a:pt x="12396" y="19987"/>
                  </a:moveTo>
                  <a:cubicBezTo>
                    <a:pt x="17811" y="21733"/>
                    <a:pt x="16006" y="21151"/>
                    <a:pt x="17811" y="21733"/>
                  </a:cubicBezTo>
                  <a:cubicBezTo>
                    <a:pt x="17804" y="21741"/>
                    <a:pt x="17804" y="21748"/>
                    <a:pt x="17804" y="21762"/>
                  </a:cubicBezTo>
                  <a:cubicBezTo>
                    <a:pt x="17789" y="21811"/>
                    <a:pt x="17797" y="21861"/>
                    <a:pt x="17811" y="21903"/>
                  </a:cubicBezTo>
                  <a:cubicBezTo>
                    <a:pt x="13535" y="23465"/>
                    <a:pt x="14960" y="22945"/>
                    <a:pt x="13535" y="23465"/>
                  </a:cubicBezTo>
                  <a:cubicBezTo>
                    <a:pt x="13492" y="23366"/>
                    <a:pt x="13401" y="23289"/>
                    <a:pt x="13287" y="23268"/>
                  </a:cubicBezTo>
                  <a:cubicBezTo>
                    <a:pt x="13245" y="23260"/>
                    <a:pt x="13196" y="23260"/>
                    <a:pt x="13153" y="23274"/>
                  </a:cubicBezTo>
                  <a:cubicBezTo>
                    <a:pt x="12199" y="20171"/>
                    <a:pt x="12517" y="21206"/>
                    <a:pt x="12199" y="20171"/>
                  </a:cubicBezTo>
                  <a:cubicBezTo>
                    <a:pt x="12291" y="20136"/>
                    <a:pt x="12361" y="20072"/>
                    <a:pt x="12396" y="19987"/>
                  </a:cubicBezTo>
                  <a:moveTo>
                    <a:pt x="13549" y="23500"/>
                  </a:moveTo>
                  <a:cubicBezTo>
                    <a:pt x="17825" y="21946"/>
                    <a:pt x="16399" y="22464"/>
                    <a:pt x="17825" y="21946"/>
                  </a:cubicBezTo>
                  <a:cubicBezTo>
                    <a:pt x="17868" y="22045"/>
                    <a:pt x="17959" y="22122"/>
                    <a:pt x="18072" y="22143"/>
                  </a:cubicBezTo>
                  <a:cubicBezTo>
                    <a:pt x="18150" y="22151"/>
                    <a:pt x="18221" y="22136"/>
                    <a:pt x="18285" y="22101"/>
                  </a:cubicBezTo>
                  <a:cubicBezTo>
                    <a:pt x="19210" y="24610"/>
                    <a:pt x="18901" y="23774"/>
                    <a:pt x="19210" y="24610"/>
                  </a:cubicBezTo>
                  <a:cubicBezTo>
                    <a:pt x="19069" y="24674"/>
                    <a:pt x="18949" y="24766"/>
                    <a:pt x="18850" y="24900"/>
                  </a:cubicBezTo>
                  <a:cubicBezTo>
                    <a:pt x="18772" y="24999"/>
                    <a:pt x="18722" y="25112"/>
                    <a:pt x="18695" y="25232"/>
                  </a:cubicBezTo>
                  <a:cubicBezTo>
                    <a:pt x="13549" y="23684"/>
                    <a:pt x="15264" y="24200"/>
                    <a:pt x="13549" y="23684"/>
                  </a:cubicBezTo>
                  <a:cubicBezTo>
                    <a:pt x="13556" y="23677"/>
                    <a:pt x="13556" y="23663"/>
                    <a:pt x="13563" y="23649"/>
                  </a:cubicBezTo>
                  <a:cubicBezTo>
                    <a:pt x="13570" y="23599"/>
                    <a:pt x="13563" y="23550"/>
                    <a:pt x="13549" y="23500"/>
                  </a:cubicBezTo>
                  <a:moveTo>
                    <a:pt x="20207" y="24780"/>
                  </a:moveTo>
                  <a:cubicBezTo>
                    <a:pt x="20179" y="24759"/>
                    <a:pt x="20151" y="24737"/>
                    <a:pt x="20122" y="24710"/>
                  </a:cubicBezTo>
                  <a:cubicBezTo>
                    <a:pt x="19860" y="24518"/>
                    <a:pt x="19529" y="24483"/>
                    <a:pt x="19246" y="24596"/>
                  </a:cubicBezTo>
                  <a:cubicBezTo>
                    <a:pt x="18320" y="22087"/>
                    <a:pt x="18628" y="22924"/>
                    <a:pt x="18320" y="22087"/>
                  </a:cubicBezTo>
                  <a:cubicBezTo>
                    <a:pt x="18370" y="22052"/>
                    <a:pt x="18405" y="22002"/>
                    <a:pt x="18433" y="21946"/>
                  </a:cubicBezTo>
                  <a:cubicBezTo>
                    <a:pt x="21825" y="23190"/>
                    <a:pt x="20694" y="22776"/>
                    <a:pt x="21825" y="23190"/>
                  </a:cubicBezTo>
                  <a:cubicBezTo>
                    <a:pt x="21285" y="23720"/>
                    <a:pt x="20746" y="24250"/>
                    <a:pt x="20207" y="24780"/>
                  </a:cubicBezTo>
                  <a:moveTo>
                    <a:pt x="20384" y="22617"/>
                  </a:moveTo>
                  <a:cubicBezTo>
                    <a:pt x="18447" y="21903"/>
                    <a:pt x="19092" y="22141"/>
                    <a:pt x="18447" y="21903"/>
                  </a:cubicBezTo>
                  <a:cubicBezTo>
                    <a:pt x="18447" y="21896"/>
                    <a:pt x="18454" y="21882"/>
                    <a:pt x="18454" y="21868"/>
                  </a:cubicBezTo>
                  <a:cubicBezTo>
                    <a:pt x="18461" y="21832"/>
                    <a:pt x="18461" y="21804"/>
                    <a:pt x="18454" y="21769"/>
                  </a:cubicBezTo>
                  <a:cubicBezTo>
                    <a:pt x="24143" y="20695"/>
                    <a:pt x="22247" y="21053"/>
                    <a:pt x="24143" y="20695"/>
                  </a:cubicBezTo>
                  <a:cubicBezTo>
                    <a:pt x="24178" y="20730"/>
                    <a:pt x="24207" y="20773"/>
                    <a:pt x="24242" y="20800"/>
                  </a:cubicBezTo>
                  <a:cubicBezTo>
                    <a:pt x="21861" y="23154"/>
                    <a:pt x="22655" y="22370"/>
                    <a:pt x="21861" y="23154"/>
                  </a:cubicBezTo>
                  <a:cubicBezTo>
                    <a:pt x="21368" y="22975"/>
                    <a:pt x="20876" y="22796"/>
                    <a:pt x="20384" y="22617"/>
                  </a:cubicBezTo>
                  <a:moveTo>
                    <a:pt x="24418" y="19168"/>
                  </a:moveTo>
                  <a:cubicBezTo>
                    <a:pt x="24418" y="19147"/>
                    <a:pt x="24418" y="19154"/>
                    <a:pt x="24418" y="19147"/>
                  </a:cubicBezTo>
                  <a:cubicBezTo>
                    <a:pt x="23317" y="14948"/>
                    <a:pt x="23684" y="16348"/>
                    <a:pt x="23317" y="14948"/>
                  </a:cubicBezTo>
                  <a:cubicBezTo>
                    <a:pt x="23387" y="14920"/>
                    <a:pt x="23444" y="14877"/>
                    <a:pt x="23486" y="14821"/>
                  </a:cubicBezTo>
                  <a:cubicBezTo>
                    <a:pt x="24087" y="15196"/>
                    <a:pt x="23887" y="15071"/>
                    <a:pt x="24087" y="15196"/>
                  </a:cubicBezTo>
                  <a:cubicBezTo>
                    <a:pt x="24645" y="15535"/>
                    <a:pt x="24459" y="15422"/>
                    <a:pt x="24645" y="15535"/>
                  </a:cubicBezTo>
                  <a:cubicBezTo>
                    <a:pt x="24631" y="15761"/>
                    <a:pt x="24779" y="15959"/>
                    <a:pt x="25005" y="15994"/>
                  </a:cubicBezTo>
                  <a:cubicBezTo>
                    <a:pt x="25111" y="16015"/>
                    <a:pt x="25217" y="15994"/>
                    <a:pt x="25302" y="15938"/>
                  </a:cubicBezTo>
                  <a:cubicBezTo>
                    <a:pt x="25663" y="16156"/>
                    <a:pt x="25543" y="16084"/>
                    <a:pt x="25663" y="16156"/>
                  </a:cubicBezTo>
                  <a:cubicBezTo>
                    <a:pt x="25182" y="19033"/>
                    <a:pt x="25343" y="18074"/>
                    <a:pt x="25182" y="19033"/>
                  </a:cubicBezTo>
                  <a:cubicBezTo>
                    <a:pt x="24921" y="18977"/>
                    <a:pt x="24652" y="19027"/>
                    <a:pt x="24418" y="19168"/>
                  </a:cubicBezTo>
                  <a:moveTo>
                    <a:pt x="25337" y="15909"/>
                  </a:moveTo>
                  <a:cubicBezTo>
                    <a:pt x="25422" y="15846"/>
                    <a:pt x="25479" y="15754"/>
                    <a:pt x="25500" y="15641"/>
                  </a:cubicBezTo>
                  <a:cubicBezTo>
                    <a:pt x="25542" y="15407"/>
                    <a:pt x="25380" y="15188"/>
                    <a:pt x="25147" y="15146"/>
                  </a:cubicBezTo>
                  <a:cubicBezTo>
                    <a:pt x="24913" y="15111"/>
                    <a:pt x="24694" y="15259"/>
                    <a:pt x="24652" y="15492"/>
                  </a:cubicBezTo>
                  <a:cubicBezTo>
                    <a:pt x="23889" y="15018"/>
                    <a:pt x="24144" y="15176"/>
                    <a:pt x="23889" y="15018"/>
                  </a:cubicBezTo>
                  <a:cubicBezTo>
                    <a:pt x="23508" y="14786"/>
                    <a:pt x="23635" y="14864"/>
                    <a:pt x="23508" y="14786"/>
                  </a:cubicBezTo>
                  <a:cubicBezTo>
                    <a:pt x="23522" y="14757"/>
                    <a:pt x="23536" y="14722"/>
                    <a:pt x="23543" y="14687"/>
                  </a:cubicBezTo>
                  <a:cubicBezTo>
                    <a:pt x="23557" y="14616"/>
                    <a:pt x="23543" y="14545"/>
                    <a:pt x="23515" y="14482"/>
                  </a:cubicBezTo>
                  <a:cubicBezTo>
                    <a:pt x="24786" y="13733"/>
                    <a:pt x="24362" y="13983"/>
                    <a:pt x="24786" y="13733"/>
                  </a:cubicBezTo>
                  <a:cubicBezTo>
                    <a:pt x="25182" y="13500"/>
                    <a:pt x="25050" y="13577"/>
                    <a:pt x="25182" y="13500"/>
                  </a:cubicBezTo>
                  <a:cubicBezTo>
                    <a:pt x="25260" y="13605"/>
                    <a:pt x="25351" y="13697"/>
                    <a:pt x="25457" y="13775"/>
                  </a:cubicBezTo>
                  <a:cubicBezTo>
                    <a:pt x="25627" y="13902"/>
                    <a:pt x="25818" y="13980"/>
                    <a:pt x="26016" y="14015"/>
                  </a:cubicBezTo>
                  <a:cubicBezTo>
                    <a:pt x="25670" y="16114"/>
                    <a:pt x="25786" y="15415"/>
                    <a:pt x="25670" y="16114"/>
                  </a:cubicBezTo>
                  <a:cubicBezTo>
                    <a:pt x="25559" y="16046"/>
                    <a:pt x="25448" y="15978"/>
                    <a:pt x="25337" y="15909"/>
                  </a:cubicBezTo>
                  <a:moveTo>
                    <a:pt x="25846" y="11514"/>
                  </a:moveTo>
                  <a:cubicBezTo>
                    <a:pt x="25062" y="9952"/>
                    <a:pt x="25324" y="10472"/>
                    <a:pt x="25062" y="9952"/>
                  </a:cubicBezTo>
                  <a:cubicBezTo>
                    <a:pt x="25663" y="9845"/>
                    <a:pt x="25463" y="9880"/>
                    <a:pt x="25663" y="9845"/>
                  </a:cubicBezTo>
                  <a:cubicBezTo>
                    <a:pt x="25726" y="9924"/>
                    <a:pt x="25818" y="9987"/>
                    <a:pt x="25924" y="10002"/>
                  </a:cubicBezTo>
                  <a:cubicBezTo>
                    <a:pt x="25959" y="10008"/>
                    <a:pt x="25988" y="10008"/>
                    <a:pt x="26016" y="10008"/>
                  </a:cubicBezTo>
                  <a:cubicBezTo>
                    <a:pt x="26185" y="11457"/>
                    <a:pt x="26129" y="10974"/>
                    <a:pt x="26185" y="11457"/>
                  </a:cubicBezTo>
                  <a:cubicBezTo>
                    <a:pt x="26073" y="11465"/>
                    <a:pt x="25953" y="11479"/>
                    <a:pt x="25846" y="11514"/>
                  </a:cubicBezTo>
                  <a:moveTo>
                    <a:pt x="25620" y="9408"/>
                  </a:moveTo>
                  <a:cubicBezTo>
                    <a:pt x="24737" y="9309"/>
                    <a:pt x="25032" y="9342"/>
                    <a:pt x="24737" y="9309"/>
                  </a:cubicBezTo>
                  <a:cubicBezTo>
                    <a:pt x="23860" y="7549"/>
                    <a:pt x="24153" y="8135"/>
                    <a:pt x="23860" y="7549"/>
                  </a:cubicBezTo>
                  <a:cubicBezTo>
                    <a:pt x="24524" y="7259"/>
                    <a:pt x="24303" y="7355"/>
                    <a:pt x="24524" y="7259"/>
                  </a:cubicBezTo>
                  <a:cubicBezTo>
                    <a:pt x="24553" y="7315"/>
                    <a:pt x="24609" y="7358"/>
                    <a:pt x="24680" y="7372"/>
                  </a:cubicBezTo>
                  <a:cubicBezTo>
                    <a:pt x="24722" y="7379"/>
                    <a:pt x="24765" y="7372"/>
                    <a:pt x="24807" y="7358"/>
                  </a:cubicBezTo>
                  <a:cubicBezTo>
                    <a:pt x="25783" y="9238"/>
                    <a:pt x="25458" y="8611"/>
                    <a:pt x="25783" y="9238"/>
                  </a:cubicBezTo>
                  <a:cubicBezTo>
                    <a:pt x="25712" y="9273"/>
                    <a:pt x="25655" y="9337"/>
                    <a:pt x="25620" y="9408"/>
                  </a:cubicBezTo>
                  <a:moveTo>
                    <a:pt x="23804" y="7534"/>
                  </a:moveTo>
                  <a:cubicBezTo>
                    <a:pt x="21147" y="8722"/>
                    <a:pt x="22033" y="8326"/>
                    <a:pt x="21147" y="8722"/>
                  </a:cubicBezTo>
                  <a:cubicBezTo>
                    <a:pt x="21126" y="8680"/>
                    <a:pt x="21097" y="8651"/>
                    <a:pt x="21062" y="8623"/>
                  </a:cubicBezTo>
                  <a:cubicBezTo>
                    <a:pt x="22547" y="5894"/>
                    <a:pt x="22052" y="6803"/>
                    <a:pt x="22547" y="5894"/>
                  </a:cubicBezTo>
                  <a:cubicBezTo>
                    <a:pt x="22681" y="5958"/>
                    <a:pt x="22836" y="5951"/>
                    <a:pt x="22971" y="5873"/>
                  </a:cubicBezTo>
                  <a:cubicBezTo>
                    <a:pt x="23249" y="6426"/>
                    <a:pt x="23527" y="6980"/>
                    <a:pt x="23804" y="7534"/>
                  </a:cubicBezTo>
                  <a:moveTo>
                    <a:pt x="22526" y="5096"/>
                  </a:moveTo>
                  <a:cubicBezTo>
                    <a:pt x="22172" y="4509"/>
                    <a:pt x="22290" y="4704"/>
                    <a:pt x="22172" y="4509"/>
                  </a:cubicBezTo>
                  <a:cubicBezTo>
                    <a:pt x="22681" y="5039"/>
                    <a:pt x="22511" y="4862"/>
                    <a:pt x="22681" y="5039"/>
                  </a:cubicBezTo>
                  <a:cubicBezTo>
                    <a:pt x="22624" y="5046"/>
                    <a:pt x="22575" y="5068"/>
                    <a:pt x="22526" y="5096"/>
                  </a:cubicBezTo>
                  <a:moveTo>
                    <a:pt x="22483" y="5117"/>
                  </a:moveTo>
                  <a:cubicBezTo>
                    <a:pt x="22480" y="5117"/>
                    <a:pt x="22483" y="5117"/>
                    <a:pt x="22476" y="5117"/>
                  </a:cubicBezTo>
                  <a:cubicBezTo>
                    <a:pt x="22412" y="5167"/>
                    <a:pt x="22363" y="5230"/>
                    <a:pt x="22334" y="5301"/>
                  </a:cubicBezTo>
                  <a:cubicBezTo>
                    <a:pt x="21302" y="4764"/>
                    <a:pt x="21646" y="4943"/>
                    <a:pt x="21302" y="4764"/>
                  </a:cubicBezTo>
                  <a:cubicBezTo>
                    <a:pt x="21896" y="4474"/>
                    <a:pt x="21698" y="4570"/>
                    <a:pt x="21896" y="4474"/>
                  </a:cubicBezTo>
                  <a:cubicBezTo>
                    <a:pt x="21924" y="4502"/>
                    <a:pt x="21960" y="4524"/>
                    <a:pt x="22003" y="4530"/>
                  </a:cubicBezTo>
                  <a:cubicBezTo>
                    <a:pt x="22045" y="4537"/>
                    <a:pt x="22087" y="4530"/>
                    <a:pt x="22123" y="4516"/>
                  </a:cubicBezTo>
                  <a:cubicBezTo>
                    <a:pt x="22243" y="4716"/>
                    <a:pt x="22363" y="4916"/>
                    <a:pt x="22483" y="5117"/>
                  </a:cubicBezTo>
                  <a:moveTo>
                    <a:pt x="21204" y="4764"/>
                  </a:moveTo>
                  <a:cubicBezTo>
                    <a:pt x="20504" y="5103"/>
                    <a:pt x="20737" y="4990"/>
                    <a:pt x="20504" y="5103"/>
                  </a:cubicBezTo>
                  <a:cubicBezTo>
                    <a:pt x="20447" y="4954"/>
                    <a:pt x="20348" y="4828"/>
                    <a:pt x="20214" y="4729"/>
                  </a:cubicBezTo>
                  <a:cubicBezTo>
                    <a:pt x="19839" y="4446"/>
                    <a:pt x="19303" y="4524"/>
                    <a:pt x="19020" y="4898"/>
                  </a:cubicBezTo>
                  <a:cubicBezTo>
                    <a:pt x="19020" y="4905"/>
                    <a:pt x="19014" y="4907"/>
                    <a:pt x="19012" y="4912"/>
                  </a:cubicBezTo>
                  <a:cubicBezTo>
                    <a:pt x="17408" y="3442"/>
                    <a:pt x="17942" y="3932"/>
                    <a:pt x="17408" y="3442"/>
                  </a:cubicBezTo>
                  <a:cubicBezTo>
                    <a:pt x="17443" y="3399"/>
                    <a:pt x="17472" y="3343"/>
                    <a:pt x="17479" y="3287"/>
                  </a:cubicBezTo>
                  <a:cubicBezTo>
                    <a:pt x="17479" y="3272"/>
                    <a:pt x="17479" y="3258"/>
                    <a:pt x="17486" y="3244"/>
                  </a:cubicBezTo>
                  <a:cubicBezTo>
                    <a:pt x="18235" y="3223"/>
                    <a:pt x="17985" y="3230"/>
                    <a:pt x="18235" y="3223"/>
                  </a:cubicBezTo>
                  <a:cubicBezTo>
                    <a:pt x="19224" y="3737"/>
                    <a:pt x="20214" y="4250"/>
                    <a:pt x="21204" y="4764"/>
                  </a:cubicBezTo>
                  <a:moveTo>
                    <a:pt x="17479" y="3202"/>
                  </a:moveTo>
                  <a:cubicBezTo>
                    <a:pt x="17472" y="3053"/>
                    <a:pt x="17359" y="2926"/>
                    <a:pt x="17210" y="2905"/>
                  </a:cubicBezTo>
                  <a:cubicBezTo>
                    <a:pt x="17076" y="2884"/>
                    <a:pt x="16949" y="2940"/>
                    <a:pt x="16878" y="3039"/>
                  </a:cubicBezTo>
                  <a:cubicBezTo>
                    <a:pt x="16249" y="2396"/>
                    <a:pt x="16458" y="2610"/>
                    <a:pt x="16249" y="2396"/>
                  </a:cubicBezTo>
                  <a:cubicBezTo>
                    <a:pt x="16291" y="2354"/>
                    <a:pt x="16327" y="2297"/>
                    <a:pt x="16348" y="2240"/>
                  </a:cubicBezTo>
                  <a:cubicBezTo>
                    <a:pt x="18157" y="3188"/>
                    <a:pt x="17554" y="2872"/>
                    <a:pt x="18157" y="3188"/>
                  </a:cubicBezTo>
                  <a:cubicBezTo>
                    <a:pt x="17931" y="3193"/>
                    <a:pt x="17705" y="3197"/>
                    <a:pt x="17479" y="3202"/>
                  </a:cubicBezTo>
                  <a:moveTo>
                    <a:pt x="16857" y="3088"/>
                  </a:moveTo>
                  <a:cubicBezTo>
                    <a:pt x="16843" y="3117"/>
                    <a:pt x="16829" y="3145"/>
                    <a:pt x="16821" y="3180"/>
                  </a:cubicBezTo>
                  <a:cubicBezTo>
                    <a:pt x="16814" y="3237"/>
                    <a:pt x="16821" y="3301"/>
                    <a:pt x="16843" y="3350"/>
                  </a:cubicBezTo>
                  <a:cubicBezTo>
                    <a:pt x="13323" y="4255"/>
                    <a:pt x="14496" y="3953"/>
                    <a:pt x="13323" y="4255"/>
                  </a:cubicBezTo>
                  <a:cubicBezTo>
                    <a:pt x="13281" y="4234"/>
                    <a:pt x="13295" y="4241"/>
                    <a:pt x="13281" y="4234"/>
                  </a:cubicBezTo>
                  <a:cubicBezTo>
                    <a:pt x="13231" y="4100"/>
                    <a:pt x="13111" y="3993"/>
                    <a:pt x="12955" y="3965"/>
                  </a:cubicBezTo>
                  <a:cubicBezTo>
                    <a:pt x="12863" y="3951"/>
                    <a:pt x="12779" y="3965"/>
                    <a:pt x="12700" y="4000"/>
                  </a:cubicBezTo>
                  <a:cubicBezTo>
                    <a:pt x="10389" y="3053"/>
                    <a:pt x="11159" y="3369"/>
                    <a:pt x="10389" y="3053"/>
                  </a:cubicBezTo>
                  <a:cubicBezTo>
                    <a:pt x="10389" y="3010"/>
                    <a:pt x="10397" y="2968"/>
                    <a:pt x="10397" y="2933"/>
                  </a:cubicBezTo>
                  <a:cubicBezTo>
                    <a:pt x="15478" y="2170"/>
                    <a:pt x="13784" y="2424"/>
                    <a:pt x="15478" y="2170"/>
                  </a:cubicBezTo>
                  <a:cubicBezTo>
                    <a:pt x="15486" y="2234"/>
                    <a:pt x="15514" y="2297"/>
                    <a:pt x="15556" y="2354"/>
                  </a:cubicBezTo>
                  <a:cubicBezTo>
                    <a:pt x="15698" y="2559"/>
                    <a:pt x="15981" y="2601"/>
                    <a:pt x="16185" y="2459"/>
                  </a:cubicBezTo>
                  <a:cubicBezTo>
                    <a:pt x="16200" y="2453"/>
                    <a:pt x="16206" y="2438"/>
                    <a:pt x="16221" y="2431"/>
                  </a:cubicBezTo>
                  <a:cubicBezTo>
                    <a:pt x="16433" y="2650"/>
                    <a:pt x="16645" y="2869"/>
                    <a:pt x="16857" y="3088"/>
                  </a:cubicBezTo>
                  <a:moveTo>
                    <a:pt x="8064" y="3541"/>
                  </a:moveTo>
                  <a:cubicBezTo>
                    <a:pt x="6446" y="5131"/>
                    <a:pt x="6985" y="4601"/>
                    <a:pt x="6446" y="5131"/>
                  </a:cubicBezTo>
                  <a:cubicBezTo>
                    <a:pt x="6205" y="4997"/>
                    <a:pt x="6285" y="5041"/>
                    <a:pt x="6205" y="4997"/>
                  </a:cubicBezTo>
                  <a:cubicBezTo>
                    <a:pt x="6219" y="4898"/>
                    <a:pt x="6198" y="4806"/>
                    <a:pt x="6156" y="4729"/>
                  </a:cubicBezTo>
                  <a:cubicBezTo>
                    <a:pt x="8043" y="3492"/>
                    <a:pt x="7414" y="3904"/>
                    <a:pt x="8043" y="3492"/>
                  </a:cubicBezTo>
                  <a:cubicBezTo>
                    <a:pt x="8050" y="3506"/>
                    <a:pt x="8057" y="3527"/>
                    <a:pt x="8064" y="3541"/>
                  </a:cubicBezTo>
                  <a:moveTo>
                    <a:pt x="6198" y="5039"/>
                  </a:moveTo>
                  <a:cubicBezTo>
                    <a:pt x="6417" y="5167"/>
                    <a:pt x="6344" y="5124"/>
                    <a:pt x="6417" y="5167"/>
                  </a:cubicBezTo>
                  <a:cubicBezTo>
                    <a:pt x="5915" y="5654"/>
                    <a:pt x="6082" y="5491"/>
                    <a:pt x="5915" y="5654"/>
                  </a:cubicBezTo>
                  <a:cubicBezTo>
                    <a:pt x="5880" y="5555"/>
                    <a:pt x="5892" y="5588"/>
                    <a:pt x="5880" y="5555"/>
                  </a:cubicBezTo>
                  <a:cubicBezTo>
                    <a:pt x="5809" y="5372"/>
                    <a:pt x="5833" y="5433"/>
                    <a:pt x="5809" y="5372"/>
                  </a:cubicBezTo>
                  <a:cubicBezTo>
                    <a:pt x="5993" y="5358"/>
                    <a:pt x="6156" y="5223"/>
                    <a:pt x="6198" y="5039"/>
                  </a:cubicBezTo>
                  <a:moveTo>
                    <a:pt x="5830" y="5548"/>
                  </a:moveTo>
                  <a:cubicBezTo>
                    <a:pt x="5887" y="5683"/>
                    <a:pt x="5868" y="5638"/>
                    <a:pt x="5887" y="5683"/>
                  </a:cubicBezTo>
                  <a:cubicBezTo>
                    <a:pt x="5534" y="6029"/>
                    <a:pt x="5652" y="5913"/>
                    <a:pt x="5534" y="6029"/>
                  </a:cubicBezTo>
                  <a:cubicBezTo>
                    <a:pt x="5703" y="5364"/>
                    <a:pt x="5647" y="5585"/>
                    <a:pt x="5703" y="5364"/>
                  </a:cubicBezTo>
                  <a:cubicBezTo>
                    <a:pt x="5705" y="5364"/>
                    <a:pt x="5708" y="5364"/>
                    <a:pt x="5710" y="5364"/>
                  </a:cubicBezTo>
                  <a:cubicBezTo>
                    <a:pt x="5724" y="5372"/>
                    <a:pt x="5745" y="5372"/>
                    <a:pt x="5760" y="5372"/>
                  </a:cubicBezTo>
                  <a:cubicBezTo>
                    <a:pt x="5783" y="5430"/>
                    <a:pt x="5807" y="5489"/>
                    <a:pt x="5830" y="5548"/>
                  </a:cubicBezTo>
                  <a:moveTo>
                    <a:pt x="5902" y="5732"/>
                  </a:moveTo>
                  <a:cubicBezTo>
                    <a:pt x="6665" y="7704"/>
                    <a:pt x="6411" y="7046"/>
                    <a:pt x="6665" y="7704"/>
                  </a:cubicBezTo>
                  <a:cubicBezTo>
                    <a:pt x="6615" y="7725"/>
                    <a:pt x="6573" y="7760"/>
                    <a:pt x="6537" y="7810"/>
                  </a:cubicBezTo>
                  <a:cubicBezTo>
                    <a:pt x="6516" y="7845"/>
                    <a:pt x="6523" y="7833"/>
                    <a:pt x="6516" y="7845"/>
                  </a:cubicBezTo>
                  <a:cubicBezTo>
                    <a:pt x="6495" y="7881"/>
                    <a:pt x="6481" y="7909"/>
                    <a:pt x="6474" y="7952"/>
                  </a:cubicBezTo>
                  <a:cubicBezTo>
                    <a:pt x="6459" y="8036"/>
                    <a:pt x="6481" y="8114"/>
                    <a:pt x="6523" y="8178"/>
                  </a:cubicBezTo>
                  <a:cubicBezTo>
                    <a:pt x="4862" y="9372"/>
                    <a:pt x="5416" y="8974"/>
                    <a:pt x="4862" y="9372"/>
                  </a:cubicBezTo>
                  <a:cubicBezTo>
                    <a:pt x="4827" y="9330"/>
                    <a:pt x="4785" y="9295"/>
                    <a:pt x="4728" y="9280"/>
                  </a:cubicBezTo>
                  <a:cubicBezTo>
                    <a:pt x="5513" y="6113"/>
                    <a:pt x="5251" y="7168"/>
                    <a:pt x="5513" y="6113"/>
                  </a:cubicBezTo>
                  <a:cubicBezTo>
                    <a:pt x="5643" y="5986"/>
                    <a:pt x="5772" y="5859"/>
                    <a:pt x="5902" y="5732"/>
                  </a:cubicBezTo>
                  <a:moveTo>
                    <a:pt x="4686" y="9266"/>
                  </a:moveTo>
                  <a:cubicBezTo>
                    <a:pt x="4678" y="9259"/>
                    <a:pt x="4671" y="9259"/>
                    <a:pt x="4665" y="9259"/>
                  </a:cubicBezTo>
                  <a:cubicBezTo>
                    <a:pt x="4601" y="9245"/>
                    <a:pt x="4537" y="9259"/>
                    <a:pt x="4473" y="9287"/>
                  </a:cubicBezTo>
                  <a:cubicBezTo>
                    <a:pt x="4438" y="9301"/>
                    <a:pt x="4450" y="9296"/>
                    <a:pt x="4438" y="9301"/>
                  </a:cubicBezTo>
                  <a:cubicBezTo>
                    <a:pt x="4410" y="9323"/>
                    <a:pt x="4388" y="9344"/>
                    <a:pt x="4361" y="9372"/>
                  </a:cubicBezTo>
                  <a:cubicBezTo>
                    <a:pt x="3470" y="8680"/>
                    <a:pt x="3767" y="8910"/>
                    <a:pt x="3470" y="8680"/>
                  </a:cubicBezTo>
                  <a:cubicBezTo>
                    <a:pt x="3576" y="8524"/>
                    <a:pt x="3583" y="8319"/>
                    <a:pt x="3470" y="8157"/>
                  </a:cubicBezTo>
                  <a:cubicBezTo>
                    <a:pt x="3463" y="8149"/>
                    <a:pt x="3463" y="8149"/>
                    <a:pt x="3455" y="8142"/>
                  </a:cubicBezTo>
                  <a:cubicBezTo>
                    <a:pt x="5449" y="6177"/>
                    <a:pt x="4785" y="6832"/>
                    <a:pt x="5449" y="6177"/>
                  </a:cubicBezTo>
                  <a:cubicBezTo>
                    <a:pt x="5195" y="7206"/>
                    <a:pt x="4941" y="8236"/>
                    <a:pt x="4686" y="9266"/>
                  </a:cubicBezTo>
                  <a:moveTo>
                    <a:pt x="4332" y="9408"/>
                  </a:moveTo>
                  <a:cubicBezTo>
                    <a:pt x="4325" y="9421"/>
                    <a:pt x="4318" y="9429"/>
                    <a:pt x="4311" y="9443"/>
                  </a:cubicBezTo>
                  <a:cubicBezTo>
                    <a:pt x="4297" y="9485"/>
                    <a:pt x="4302" y="9471"/>
                    <a:pt x="4297" y="9485"/>
                  </a:cubicBezTo>
                  <a:cubicBezTo>
                    <a:pt x="4290" y="9499"/>
                    <a:pt x="4290" y="9514"/>
                    <a:pt x="4283" y="9535"/>
                  </a:cubicBezTo>
                  <a:cubicBezTo>
                    <a:pt x="4276" y="9577"/>
                    <a:pt x="4283" y="9620"/>
                    <a:pt x="4290" y="9662"/>
                  </a:cubicBezTo>
                  <a:cubicBezTo>
                    <a:pt x="4304" y="9698"/>
                    <a:pt x="4300" y="9686"/>
                    <a:pt x="4304" y="9698"/>
                  </a:cubicBezTo>
                  <a:cubicBezTo>
                    <a:pt x="4332" y="9789"/>
                    <a:pt x="4410" y="9867"/>
                    <a:pt x="4502" y="9902"/>
                  </a:cubicBezTo>
                  <a:cubicBezTo>
                    <a:pt x="3823" y="12037"/>
                    <a:pt x="4050" y="11325"/>
                    <a:pt x="3823" y="12037"/>
                  </a:cubicBezTo>
                  <a:cubicBezTo>
                    <a:pt x="3809" y="12037"/>
                    <a:pt x="3795" y="12030"/>
                    <a:pt x="3781" y="12030"/>
                  </a:cubicBezTo>
                  <a:cubicBezTo>
                    <a:pt x="3745" y="12023"/>
                    <a:pt x="3710" y="12023"/>
                    <a:pt x="3675" y="12030"/>
                  </a:cubicBezTo>
                  <a:cubicBezTo>
                    <a:pt x="3194" y="8863"/>
                    <a:pt x="3355" y="9918"/>
                    <a:pt x="3194" y="8863"/>
                  </a:cubicBezTo>
                  <a:cubicBezTo>
                    <a:pt x="3251" y="8849"/>
                    <a:pt x="3308" y="8828"/>
                    <a:pt x="3364" y="8786"/>
                  </a:cubicBezTo>
                  <a:cubicBezTo>
                    <a:pt x="3392" y="8765"/>
                    <a:pt x="3420" y="8743"/>
                    <a:pt x="3442" y="8715"/>
                  </a:cubicBezTo>
                  <a:cubicBezTo>
                    <a:pt x="3739" y="8946"/>
                    <a:pt x="4036" y="9177"/>
                    <a:pt x="4332" y="9408"/>
                  </a:cubicBezTo>
                  <a:moveTo>
                    <a:pt x="3625" y="12037"/>
                  </a:moveTo>
                  <a:cubicBezTo>
                    <a:pt x="3554" y="12051"/>
                    <a:pt x="3484" y="12086"/>
                    <a:pt x="3434" y="12129"/>
                  </a:cubicBezTo>
                  <a:cubicBezTo>
                    <a:pt x="2551" y="11224"/>
                    <a:pt x="2846" y="11525"/>
                    <a:pt x="2551" y="11224"/>
                  </a:cubicBezTo>
                  <a:cubicBezTo>
                    <a:pt x="2947" y="8842"/>
                    <a:pt x="2815" y="9636"/>
                    <a:pt x="2947" y="8842"/>
                  </a:cubicBezTo>
                  <a:cubicBezTo>
                    <a:pt x="3010" y="8870"/>
                    <a:pt x="3081" y="8877"/>
                    <a:pt x="3145" y="8870"/>
                  </a:cubicBezTo>
                  <a:cubicBezTo>
                    <a:pt x="3305" y="9925"/>
                    <a:pt x="3465" y="10981"/>
                    <a:pt x="3625" y="12037"/>
                  </a:cubicBezTo>
                  <a:moveTo>
                    <a:pt x="2544" y="11281"/>
                  </a:moveTo>
                  <a:cubicBezTo>
                    <a:pt x="3399" y="12164"/>
                    <a:pt x="3114" y="11869"/>
                    <a:pt x="3399" y="12164"/>
                  </a:cubicBezTo>
                  <a:cubicBezTo>
                    <a:pt x="3343" y="12220"/>
                    <a:pt x="3300" y="12298"/>
                    <a:pt x="3286" y="12383"/>
                  </a:cubicBezTo>
                  <a:cubicBezTo>
                    <a:pt x="3258" y="12567"/>
                    <a:pt x="3343" y="12737"/>
                    <a:pt x="3491" y="12828"/>
                  </a:cubicBezTo>
                  <a:cubicBezTo>
                    <a:pt x="2205" y="15259"/>
                    <a:pt x="2634" y="14449"/>
                    <a:pt x="2205" y="15259"/>
                  </a:cubicBezTo>
                  <a:cubicBezTo>
                    <a:pt x="2113" y="15196"/>
                    <a:pt x="2007" y="15153"/>
                    <a:pt x="1901" y="15132"/>
                  </a:cubicBezTo>
                  <a:cubicBezTo>
                    <a:pt x="2116" y="13848"/>
                    <a:pt x="2330" y="12565"/>
                    <a:pt x="2544" y="11281"/>
                  </a:cubicBezTo>
                  <a:moveTo>
                    <a:pt x="2424" y="16559"/>
                  </a:moveTo>
                  <a:cubicBezTo>
                    <a:pt x="2600" y="16319"/>
                    <a:pt x="2643" y="16029"/>
                    <a:pt x="2572" y="15768"/>
                  </a:cubicBezTo>
                  <a:cubicBezTo>
                    <a:pt x="4686" y="15344"/>
                    <a:pt x="3982" y="15486"/>
                    <a:pt x="4686" y="15344"/>
                  </a:cubicBezTo>
                  <a:cubicBezTo>
                    <a:pt x="4714" y="15443"/>
                    <a:pt x="4785" y="15527"/>
                    <a:pt x="4883" y="15570"/>
                  </a:cubicBezTo>
                  <a:cubicBezTo>
                    <a:pt x="4509" y="18892"/>
                    <a:pt x="4634" y="17785"/>
                    <a:pt x="4509" y="18892"/>
                  </a:cubicBezTo>
                  <a:cubicBezTo>
                    <a:pt x="4318" y="18907"/>
                    <a:pt x="4156" y="19048"/>
                    <a:pt x="4120" y="19246"/>
                  </a:cubicBezTo>
                  <a:cubicBezTo>
                    <a:pt x="4092" y="19415"/>
                    <a:pt x="4169" y="19578"/>
                    <a:pt x="4304" y="19670"/>
                  </a:cubicBezTo>
                  <a:cubicBezTo>
                    <a:pt x="3979" y="20369"/>
                    <a:pt x="4088" y="20136"/>
                    <a:pt x="3979" y="20369"/>
                  </a:cubicBezTo>
                  <a:cubicBezTo>
                    <a:pt x="3943" y="20355"/>
                    <a:pt x="3908" y="20341"/>
                    <a:pt x="3873" y="20334"/>
                  </a:cubicBezTo>
                  <a:cubicBezTo>
                    <a:pt x="3852" y="20334"/>
                    <a:pt x="3830" y="20334"/>
                    <a:pt x="3802" y="20334"/>
                  </a:cubicBezTo>
                  <a:cubicBezTo>
                    <a:pt x="2063" y="16849"/>
                    <a:pt x="2643" y="18011"/>
                    <a:pt x="2063" y="16849"/>
                  </a:cubicBezTo>
                  <a:cubicBezTo>
                    <a:pt x="2205" y="16786"/>
                    <a:pt x="2332" y="16687"/>
                    <a:pt x="2424" y="16559"/>
                  </a:cubicBezTo>
                  <a:moveTo>
                    <a:pt x="6700" y="23635"/>
                  </a:moveTo>
                  <a:cubicBezTo>
                    <a:pt x="9308" y="25190"/>
                    <a:pt x="8439" y="24672"/>
                    <a:pt x="9308" y="25190"/>
                  </a:cubicBezTo>
                  <a:cubicBezTo>
                    <a:pt x="6495" y="23727"/>
                    <a:pt x="7433" y="24215"/>
                    <a:pt x="6495" y="23727"/>
                  </a:cubicBezTo>
                  <a:cubicBezTo>
                    <a:pt x="6573" y="23720"/>
                    <a:pt x="6643" y="23692"/>
                    <a:pt x="6700" y="23635"/>
                  </a:cubicBezTo>
                  <a:moveTo>
                    <a:pt x="6728" y="23599"/>
                  </a:moveTo>
                  <a:cubicBezTo>
                    <a:pt x="6763" y="23557"/>
                    <a:pt x="6785" y="23508"/>
                    <a:pt x="6792" y="23451"/>
                  </a:cubicBezTo>
                  <a:cubicBezTo>
                    <a:pt x="6820" y="23310"/>
                    <a:pt x="6750" y="23175"/>
                    <a:pt x="6636" y="23112"/>
                  </a:cubicBezTo>
                  <a:cubicBezTo>
                    <a:pt x="7824" y="20016"/>
                    <a:pt x="7428" y="21048"/>
                    <a:pt x="7824" y="20016"/>
                  </a:cubicBezTo>
                  <a:cubicBezTo>
                    <a:pt x="7838" y="20023"/>
                    <a:pt x="7852" y="20030"/>
                    <a:pt x="7873" y="20030"/>
                  </a:cubicBezTo>
                  <a:cubicBezTo>
                    <a:pt x="7915" y="20037"/>
                    <a:pt x="7965" y="20037"/>
                    <a:pt x="8015" y="20023"/>
                  </a:cubicBezTo>
                  <a:cubicBezTo>
                    <a:pt x="8856" y="22504"/>
                    <a:pt x="8576" y="21677"/>
                    <a:pt x="8856" y="22504"/>
                  </a:cubicBezTo>
                  <a:cubicBezTo>
                    <a:pt x="9781" y="25218"/>
                    <a:pt x="9473" y="24313"/>
                    <a:pt x="9781" y="25218"/>
                  </a:cubicBezTo>
                  <a:cubicBezTo>
                    <a:pt x="9718" y="25239"/>
                    <a:pt x="9669" y="25282"/>
                    <a:pt x="9634" y="25331"/>
                  </a:cubicBezTo>
                  <a:cubicBezTo>
                    <a:pt x="8665" y="24754"/>
                    <a:pt x="7697" y="24176"/>
                    <a:pt x="6728" y="23599"/>
                  </a:cubicBezTo>
                  <a:moveTo>
                    <a:pt x="8891" y="22476"/>
                  </a:moveTo>
                  <a:cubicBezTo>
                    <a:pt x="8050" y="20009"/>
                    <a:pt x="8330" y="20832"/>
                    <a:pt x="8050" y="20009"/>
                  </a:cubicBezTo>
                  <a:cubicBezTo>
                    <a:pt x="8156" y="19966"/>
                    <a:pt x="8234" y="19875"/>
                    <a:pt x="8255" y="19755"/>
                  </a:cubicBezTo>
                  <a:cubicBezTo>
                    <a:pt x="8255" y="19747"/>
                    <a:pt x="8255" y="19740"/>
                    <a:pt x="8255" y="19733"/>
                  </a:cubicBezTo>
                  <a:cubicBezTo>
                    <a:pt x="11754" y="19867"/>
                    <a:pt x="10588" y="19823"/>
                    <a:pt x="11754" y="19867"/>
                  </a:cubicBezTo>
                  <a:cubicBezTo>
                    <a:pt x="11754" y="19995"/>
                    <a:pt x="11831" y="20108"/>
                    <a:pt x="11945" y="20165"/>
                  </a:cubicBezTo>
                  <a:cubicBezTo>
                    <a:pt x="11337" y="21754"/>
                    <a:pt x="11540" y="21225"/>
                    <a:pt x="11337" y="21754"/>
                  </a:cubicBezTo>
                  <a:cubicBezTo>
                    <a:pt x="10001" y="25204"/>
                    <a:pt x="10446" y="24054"/>
                    <a:pt x="10001" y="25204"/>
                  </a:cubicBezTo>
                  <a:cubicBezTo>
                    <a:pt x="9986" y="25204"/>
                    <a:pt x="9973" y="25197"/>
                    <a:pt x="9959" y="25190"/>
                  </a:cubicBezTo>
                  <a:cubicBezTo>
                    <a:pt x="9909" y="25183"/>
                    <a:pt x="9859" y="25190"/>
                    <a:pt x="9817" y="25204"/>
                  </a:cubicBezTo>
                  <a:cubicBezTo>
                    <a:pt x="9508" y="24295"/>
                    <a:pt x="9200" y="23385"/>
                    <a:pt x="8891" y="22476"/>
                  </a:cubicBezTo>
                  <a:moveTo>
                    <a:pt x="11817" y="20610"/>
                  </a:moveTo>
                  <a:cubicBezTo>
                    <a:pt x="11987" y="20179"/>
                    <a:pt x="11930" y="20323"/>
                    <a:pt x="11987" y="20179"/>
                  </a:cubicBezTo>
                  <a:cubicBezTo>
                    <a:pt x="12001" y="20186"/>
                    <a:pt x="12015" y="20186"/>
                    <a:pt x="12029" y="20192"/>
                  </a:cubicBezTo>
                  <a:cubicBezTo>
                    <a:pt x="12079" y="20200"/>
                    <a:pt x="12121" y="20200"/>
                    <a:pt x="12164" y="20186"/>
                  </a:cubicBezTo>
                  <a:cubicBezTo>
                    <a:pt x="13118" y="23289"/>
                    <a:pt x="12800" y="22255"/>
                    <a:pt x="13118" y="23289"/>
                  </a:cubicBezTo>
                  <a:cubicBezTo>
                    <a:pt x="13012" y="23324"/>
                    <a:pt x="12927" y="23423"/>
                    <a:pt x="12905" y="23543"/>
                  </a:cubicBezTo>
                  <a:cubicBezTo>
                    <a:pt x="12892" y="23614"/>
                    <a:pt x="12905" y="23684"/>
                    <a:pt x="12934" y="23741"/>
                  </a:cubicBezTo>
                  <a:cubicBezTo>
                    <a:pt x="10644" y="25070"/>
                    <a:pt x="11407" y="24627"/>
                    <a:pt x="10644" y="25070"/>
                  </a:cubicBezTo>
                  <a:cubicBezTo>
                    <a:pt x="10184" y="25339"/>
                    <a:pt x="10337" y="25249"/>
                    <a:pt x="10184" y="25339"/>
                  </a:cubicBezTo>
                  <a:cubicBezTo>
                    <a:pt x="10149" y="25289"/>
                    <a:pt x="10100" y="25246"/>
                    <a:pt x="10043" y="25218"/>
                  </a:cubicBezTo>
                  <a:cubicBezTo>
                    <a:pt x="10634" y="23682"/>
                    <a:pt x="11226" y="22146"/>
                    <a:pt x="11817" y="20610"/>
                  </a:cubicBezTo>
                  <a:moveTo>
                    <a:pt x="10184" y="25699"/>
                  </a:moveTo>
                  <a:cubicBezTo>
                    <a:pt x="11662" y="26462"/>
                    <a:pt x="11169" y="26208"/>
                    <a:pt x="11662" y="26462"/>
                  </a:cubicBezTo>
                  <a:cubicBezTo>
                    <a:pt x="11655" y="26491"/>
                    <a:pt x="11647" y="26519"/>
                    <a:pt x="11647" y="26547"/>
                  </a:cubicBezTo>
                  <a:cubicBezTo>
                    <a:pt x="10184" y="25699"/>
                    <a:pt x="10672" y="25982"/>
                    <a:pt x="10184" y="25699"/>
                  </a:cubicBezTo>
                  <a:moveTo>
                    <a:pt x="10234" y="25529"/>
                  </a:moveTo>
                  <a:cubicBezTo>
                    <a:pt x="10234" y="25473"/>
                    <a:pt x="10227" y="25423"/>
                    <a:pt x="10199" y="25374"/>
                  </a:cubicBezTo>
                  <a:cubicBezTo>
                    <a:pt x="10482" y="25211"/>
                    <a:pt x="10388" y="25265"/>
                    <a:pt x="10482" y="25211"/>
                  </a:cubicBezTo>
                  <a:cubicBezTo>
                    <a:pt x="12955" y="23777"/>
                    <a:pt x="12131" y="24255"/>
                    <a:pt x="12955" y="23777"/>
                  </a:cubicBezTo>
                  <a:cubicBezTo>
                    <a:pt x="13004" y="23854"/>
                    <a:pt x="13082" y="23911"/>
                    <a:pt x="13182" y="23924"/>
                  </a:cubicBezTo>
                  <a:cubicBezTo>
                    <a:pt x="13329" y="23953"/>
                    <a:pt x="13478" y="23861"/>
                    <a:pt x="13535" y="23727"/>
                  </a:cubicBezTo>
                  <a:cubicBezTo>
                    <a:pt x="18687" y="25275"/>
                    <a:pt x="16969" y="24759"/>
                    <a:pt x="18687" y="25275"/>
                  </a:cubicBezTo>
                  <a:cubicBezTo>
                    <a:pt x="18673" y="25366"/>
                    <a:pt x="18666" y="25465"/>
                    <a:pt x="18680" y="25558"/>
                  </a:cubicBezTo>
                  <a:cubicBezTo>
                    <a:pt x="16002" y="25960"/>
                    <a:pt x="16894" y="25826"/>
                    <a:pt x="16002" y="25960"/>
                  </a:cubicBezTo>
                  <a:cubicBezTo>
                    <a:pt x="14079" y="25816"/>
                    <a:pt x="12157" y="25673"/>
                    <a:pt x="10234" y="25529"/>
                  </a:cubicBezTo>
                  <a:moveTo>
                    <a:pt x="18687" y="25607"/>
                  </a:moveTo>
                  <a:cubicBezTo>
                    <a:pt x="18701" y="25692"/>
                    <a:pt x="18730" y="25769"/>
                    <a:pt x="18772" y="25847"/>
                  </a:cubicBezTo>
                  <a:cubicBezTo>
                    <a:pt x="18553" y="25960"/>
                    <a:pt x="18626" y="25922"/>
                    <a:pt x="18553" y="25960"/>
                  </a:cubicBezTo>
                  <a:cubicBezTo>
                    <a:pt x="18490" y="25847"/>
                    <a:pt x="18383" y="25769"/>
                    <a:pt x="18249" y="25748"/>
                  </a:cubicBezTo>
                  <a:cubicBezTo>
                    <a:pt x="18016" y="25706"/>
                    <a:pt x="17797" y="25862"/>
                    <a:pt x="17754" y="26094"/>
                  </a:cubicBezTo>
                  <a:cubicBezTo>
                    <a:pt x="16213" y="25974"/>
                    <a:pt x="16726" y="26014"/>
                    <a:pt x="16213" y="25974"/>
                  </a:cubicBezTo>
                  <a:cubicBezTo>
                    <a:pt x="17037" y="25852"/>
                    <a:pt x="17862" y="25729"/>
                    <a:pt x="18687" y="25607"/>
                  </a:cubicBezTo>
                  <a:moveTo>
                    <a:pt x="20242" y="24815"/>
                  </a:moveTo>
                  <a:cubicBezTo>
                    <a:pt x="21875" y="23204"/>
                    <a:pt x="21330" y="23741"/>
                    <a:pt x="21875" y="23204"/>
                  </a:cubicBezTo>
                  <a:cubicBezTo>
                    <a:pt x="22200" y="23324"/>
                    <a:pt x="22091" y="23284"/>
                    <a:pt x="22200" y="23324"/>
                  </a:cubicBezTo>
                  <a:cubicBezTo>
                    <a:pt x="22193" y="23345"/>
                    <a:pt x="22186" y="23359"/>
                    <a:pt x="22186" y="23380"/>
                  </a:cubicBezTo>
                  <a:cubicBezTo>
                    <a:pt x="22165" y="23487"/>
                    <a:pt x="22193" y="23585"/>
                    <a:pt x="22235" y="23670"/>
                  </a:cubicBezTo>
                  <a:cubicBezTo>
                    <a:pt x="20327" y="24921"/>
                    <a:pt x="20963" y="24504"/>
                    <a:pt x="20327" y="24921"/>
                  </a:cubicBezTo>
                  <a:cubicBezTo>
                    <a:pt x="20299" y="24886"/>
                    <a:pt x="20271" y="24851"/>
                    <a:pt x="20242" y="24815"/>
                  </a:cubicBezTo>
                  <a:moveTo>
                    <a:pt x="22214" y="23281"/>
                  </a:moveTo>
                  <a:cubicBezTo>
                    <a:pt x="21910" y="23175"/>
                    <a:pt x="22011" y="23210"/>
                    <a:pt x="21910" y="23175"/>
                  </a:cubicBezTo>
                  <a:cubicBezTo>
                    <a:pt x="24277" y="20836"/>
                    <a:pt x="23488" y="21616"/>
                    <a:pt x="24277" y="20836"/>
                  </a:cubicBezTo>
                  <a:cubicBezTo>
                    <a:pt x="24298" y="20850"/>
                    <a:pt x="24319" y="20871"/>
                    <a:pt x="24341" y="20885"/>
                  </a:cubicBezTo>
                  <a:cubicBezTo>
                    <a:pt x="24376" y="20906"/>
                    <a:pt x="24404" y="20928"/>
                    <a:pt x="24440" y="20949"/>
                  </a:cubicBezTo>
                  <a:cubicBezTo>
                    <a:pt x="23775" y="21826"/>
                    <a:pt x="23997" y="21534"/>
                    <a:pt x="23775" y="21826"/>
                  </a:cubicBezTo>
                  <a:cubicBezTo>
                    <a:pt x="22822" y="23076"/>
                    <a:pt x="23140" y="22660"/>
                    <a:pt x="22822" y="23076"/>
                  </a:cubicBezTo>
                  <a:cubicBezTo>
                    <a:pt x="22780" y="23055"/>
                    <a:pt x="22731" y="23034"/>
                    <a:pt x="22681" y="23027"/>
                  </a:cubicBezTo>
                  <a:cubicBezTo>
                    <a:pt x="22483" y="22991"/>
                    <a:pt x="22292" y="23105"/>
                    <a:pt x="22214" y="23281"/>
                  </a:cubicBezTo>
                  <a:moveTo>
                    <a:pt x="25231" y="19048"/>
                  </a:moveTo>
                  <a:cubicBezTo>
                    <a:pt x="25705" y="16185"/>
                    <a:pt x="25547" y="17140"/>
                    <a:pt x="25705" y="16185"/>
                  </a:cubicBezTo>
                  <a:cubicBezTo>
                    <a:pt x="26044" y="16397"/>
                    <a:pt x="25931" y="16327"/>
                    <a:pt x="26044" y="16397"/>
                  </a:cubicBezTo>
                  <a:cubicBezTo>
                    <a:pt x="26002" y="16454"/>
                    <a:pt x="25966" y="16517"/>
                    <a:pt x="25959" y="16595"/>
                  </a:cubicBezTo>
                  <a:cubicBezTo>
                    <a:pt x="25931" y="16772"/>
                    <a:pt x="26016" y="16948"/>
                    <a:pt x="26164" y="17033"/>
                  </a:cubicBezTo>
                  <a:cubicBezTo>
                    <a:pt x="25337" y="19083"/>
                    <a:pt x="25613" y="18400"/>
                    <a:pt x="25337" y="19083"/>
                  </a:cubicBezTo>
                  <a:cubicBezTo>
                    <a:pt x="25302" y="19069"/>
                    <a:pt x="25267" y="19054"/>
                    <a:pt x="25231" y="19048"/>
                  </a:cubicBezTo>
                  <a:moveTo>
                    <a:pt x="26822" y="13888"/>
                  </a:moveTo>
                  <a:cubicBezTo>
                    <a:pt x="26433" y="16234"/>
                    <a:pt x="26563" y="15452"/>
                    <a:pt x="26433" y="16234"/>
                  </a:cubicBezTo>
                  <a:cubicBezTo>
                    <a:pt x="26419" y="16234"/>
                    <a:pt x="26405" y="16234"/>
                    <a:pt x="26390" y="16234"/>
                  </a:cubicBezTo>
                  <a:cubicBezTo>
                    <a:pt x="26377" y="14022"/>
                    <a:pt x="26382" y="14760"/>
                    <a:pt x="26377" y="14022"/>
                  </a:cubicBezTo>
                  <a:cubicBezTo>
                    <a:pt x="26532" y="14001"/>
                    <a:pt x="26681" y="13959"/>
                    <a:pt x="26822" y="13888"/>
                  </a:cubicBezTo>
                  <a:moveTo>
                    <a:pt x="27225" y="10532"/>
                  </a:moveTo>
                  <a:cubicBezTo>
                    <a:pt x="26702" y="11549"/>
                    <a:pt x="26877" y="11210"/>
                    <a:pt x="26702" y="11549"/>
                  </a:cubicBezTo>
                  <a:cubicBezTo>
                    <a:pt x="26553" y="11492"/>
                    <a:pt x="26398" y="11457"/>
                    <a:pt x="26235" y="11457"/>
                  </a:cubicBezTo>
                  <a:cubicBezTo>
                    <a:pt x="26065" y="10002"/>
                    <a:pt x="26122" y="10487"/>
                    <a:pt x="26065" y="10002"/>
                  </a:cubicBezTo>
                  <a:cubicBezTo>
                    <a:pt x="26235" y="9973"/>
                    <a:pt x="26377" y="9839"/>
                    <a:pt x="26405" y="9662"/>
                  </a:cubicBezTo>
                  <a:cubicBezTo>
                    <a:pt x="26440" y="9436"/>
                    <a:pt x="26292" y="9216"/>
                    <a:pt x="26058" y="9181"/>
                  </a:cubicBezTo>
                  <a:cubicBezTo>
                    <a:pt x="25974" y="9167"/>
                    <a:pt x="25896" y="9181"/>
                    <a:pt x="25818" y="9210"/>
                  </a:cubicBezTo>
                  <a:cubicBezTo>
                    <a:pt x="24850" y="7329"/>
                    <a:pt x="25173" y="7956"/>
                    <a:pt x="24850" y="7329"/>
                  </a:cubicBezTo>
                  <a:cubicBezTo>
                    <a:pt x="24853" y="7329"/>
                    <a:pt x="24850" y="7329"/>
                    <a:pt x="24857" y="7329"/>
                  </a:cubicBezTo>
                  <a:cubicBezTo>
                    <a:pt x="27118" y="9747"/>
                    <a:pt x="26365" y="8941"/>
                    <a:pt x="27118" y="9747"/>
                  </a:cubicBezTo>
                  <a:cubicBezTo>
                    <a:pt x="27048" y="9818"/>
                    <a:pt x="26998" y="9909"/>
                    <a:pt x="26977" y="10015"/>
                  </a:cubicBezTo>
                  <a:cubicBezTo>
                    <a:pt x="26942" y="10228"/>
                    <a:pt x="27048" y="10432"/>
                    <a:pt x="27225" y="10532"/>
                  </a:cubicBezTo>
                  <a:moveTo>
                    <a:pt x="22815" y="3618"/>
                  </a:moveTo>
                  <a:cubicBezTo>
                    <a:pt x="27168" y="9704"/>
                    <a:pt x="25717" y="7675"/>
                    <a:pt x="27168" y="9704"/>
                  </a:cubicBezTo>
                  <a:cubicBezTo>
                    <a:pt x="27161" y="9711"/>
                    <a:pt x="27161" y="9711"/>
                    <a:pt x="27154" y="9719"/>
                  </a:cubicBezTo>
                  <a:cubicBezTo>
                    <a:pt x="24892" y="7294"/>
                    <a:pt x="25646" y="8102"/>
                    <a:pt x="24892" y="7294"/>
                  </a:cubicBezTo>
                  <a:cubicBezTo>
                    <a:pt x="24913" y="7266"/>
                    <a:pt x="24935" y="7224"/>
                    <a:pt x="24942" y="7181"/>
                  </a:cubicBezTo>
                  <a:cubicBezTo>
                    <a:pt x="24963" y="7061"/>
                    <a:pt x="24878" y="6941"/>
                    <a:pt x="24758" y="6920"/>
                  </a:cubicBezTo>
                  <a:cubicBezTo>
                    <a:pt x="24743" y="6920"/>
                    <a:pt x="24730" y="6920"/>
                    <a:pt x="24708" y="6920"/>
                  </a:cubicBezTo>
                  <a:cubicBezTo>
                    <a:pt x="22780" y="3640"/>
                    <a:pt x="23423" y="4733"/>
                    <a:pt x="22780" y="3640"/>
                  </a:cubicBezTo>
                  <a:cubicBezTo>
                    <a:pt x="22794" y="3633"/>
                    <a:pt x="22808" y="3626"/>
                    <a:pt x="22815" y="3618"/>
                  </a:cubicBezTo>
                  <a:moveTo>
                    <a:pt x="22427" y="3717"/>
                  </a:moveTo>
                  <a:cubicBezTo>
                    <a:pt x="22539" y="3739"/>
                    <a:pt x="22646" y="3717"/>
                    <a:pt x="22744" y="3668"/>
                  </a:cubicBezTo>
                  <a:cubicBezTo>
                    <a:pt x="24659" y="6926"/>
                    <a:pt x="24021" y="5840"/>
                    <a:pt x="24659" y="6926"/>
                  </a:cubicBezTo>
                  <a:cubicBezTo>
                    <a:pt x="24631" y="6934"/>
                    <a:pt x="24602" y="6948"/>
                    <a:pt x="24581" y="6969"/>
                  </a:cubicBezTo>
                  <a:cubicBezTo>
                    <a:pt x="23190" y="5513"/>
                    <a:pt x="23654" y="5998"/>
                    <a:pt x="23190" y="5513"/>
                  </a:cubicBezTo>
                  <a:cubicBezTo>
                    <a:pt x="23197" y="5414"/>
                    <a:pt x="23176" y="5308"/>
                    <a:pt x="23112" y="5223"/>
                  </a:cubicBezTo>
                  <a:cubicBezTo>
                    <a:pt x="23020" y="5096"/>
                    <a:pt x="22879" y="5033"/>
                    <a:pt x="22737" y="5033"/>
                  </a:cubicBezTo>
                  <a:cubicBezTo>
                    <a:pt x="22193" y="4460"/>
                    <a:pt x="22374" y="4651"/>
                    <a:pt x="22193" y="4460"/>
                  </a:cubicBezTo>
                  <a:cubicBezTo>
                    <a:pt x="22214" y="4431"/>
                    <a:pt x="22228" y="4404"/>
                    <a:pt x="22235" y="4368"/>
                  </a:cubicBezTo>
                  <a:cubicBezTo>
                    <a:pt x="22250" y="4276"/>
                    <a:pt x="22200" y="4191"/>
                    <a:pt x="22129" y="4156"/>
                  </a:cubicBezTo>
                  <a:cubicBezTo>
                    <a:pt x="22299" y="3675"/>
                    <a:pt x="22242" y="3835"/>
                    <a:pt x="22299" y="3675"/>
                  </a:cubicBezTo>
                  <a:cubicBezTo>
                    <a:pt x="22342" y="3696"/>
                    <a:pt x="22384" y="3711"/>
                    <a:pt x="22427" y="3717"/>
                  </a:cubicBezTo>
                  <a:moveTo>
                    <a:pt x="22257" y="3654"/>
                  </a:moveTo>
                  <a:cubicBezTo>
                    <a:pt x="22080" y="4142"/>
                    <a:pt x="22139" y="3979"/>
                    <a:pt x="22080" y="4142"/>
                  </a:cubicBezTo>
                  <a:cubicBezTo>
                    <a:pt x="22080" y="4135"/>
                    <a:pt x="22075" y="4137"/>
                    <a:pt x="22073" y="4135"/>
                  </a:cubicBezTo>
                  <a:cubicBezTo>
                    <a:pt x="22017" y="4127"/>
                    <a:pt x="21960" y="4142"/>
                    <a:pt x="21918" y="4170"/>
                  </a:cubicBezTo>
                  <a:cubicBezTo>
                    <a:pt x="21903" y="4156"/>
                    <a:pt x="21908" y="4160"/>
                    <a:pt x="21903" y="4156"/>
                  </a:cubicBezTo>
                  <a:cubicBezTo>
                    <a:pt x="21918" y="4177"/>
                    <a:pt x="21913" y="4170"/>
                    <a:pt x="21918" y="4177"/>
                  </a:cubicBezTo>
                  <a:cubicBezTo>
                    <a:pt x="21903" y="4184"/>
                    <a:pt x="21896" y="4191"/>
                    <a:pt x="21889" y="4205"/>
                  </a:cubicBezTo>
                  <a:cubicBezTo>
                    <a:pt x="20673" y="3378"/>
                    <a:pt x="21078" y="3654"/>
                    <a:pt x="20673" y="3378"/>
                  </a:cubicBezTo>
                  <a:cubicBezTo>
                    <a:pt x="20695" y="3336"/>
                    <a:pt x="20716" y="3287"/>
                    <a:pt x="20730" y="3230"/>
                  </a:cubicBezTo>
                  <a:cubicBezTo>
                    <a:pt x="20730" y="3194"/>
                    <a:pt x="20730" y="3159"/>
                    <a:pt x="20730" y="3124"/>
                  </a:cubicBezTo>
                  <a:cubicBezTo>
                    <a:pt x="22009" y="3209"/>
                    <a:pt x="21582" y="3181"/>
                    <a:pt x="22009" y="3209"/>
                  </a:cubicBezTo>
                  <a:cubicBezTo>
                    <a:pt x="22003" y="3399"/>
                    <a:pt x="22102" y="3569"/>
                    <a:pt x="22257" y="3654"/>
                  </a:cubicBezTo>
                  <a:moveTo>
                    <a:pt x="14786" y="657"/>
                  </a:moveTo>
                  <a:cubicBezTo>
                    <a:pt x="22030" y="3074"/>
                    <a:pt x="19615" y="2268"/>
                    <a:pt x="22030" y="3074"/>
                  </a:cubicBezTo>
                  <a:cubicBezTo>
                    <a:pt x="22024" y="3095"/>
                    <a:pt x="22017" y="3117"/>
                    <a:pt x="22009" y="3138"/>
                  </a:cubicBezTo>
                  <a:cubicBezTo>
                    <a:pt x="22009" y="3145"/>
                    <a:pt x="22009" y="3159"/>
                    <a:pt x="22009" y="3167"/>
                  </a:cubicBezTo>
                  <a:cubicBezTo>
                    <a:pt x="20723" y="3074"/>
                    <a:pt x="21151" y="3105"/>
                    <a:pt x="20723" y="3074"/>
                  </a:cubicBezTo>
                  <a:cubicBezTo>
                    <a:pt x="20688" y="2905"/>
                    <a:pt x="20553" y="2763"/>
                    <a:pt x="20369" y="2735"/>
                  </a:cubicBezTo>
                  <a:cubicBezTo>
                    <a:pt x="20137" y="2693"/>
                    <a:pt x="19917" y="2855"/>
                    <a:pt x="19875" y="3088"/>
                  </a:cubicBezTo>
                  <a:cubicBezTo>
                    <a:pt x="19875" y="3110"/>
                    <a:pt x="19875" y="3124"/>
                    <a:pt x="19875" y="3145"/>
                  </a:cubicBezTo>
                  <a:cubicBezTo>
                    <a:pt x="18256" y="3180"/>
                    <a:pt x="18795" y="3168"/>
                    <a:pt x="18256" y="3180"/>
                  </a:cubicBezTo>
                  <a:cubicBezTo>
                    <a:pt x="16362" y="2198"/>
                    <a:pt x="16993" y="2525"/>
                    <a:pt x="16362" y="2198"/>
                  </a:cubicBezTo>
                  <a:cubicBezTo>
                    <a:pt x="16390" y="2071"/>
                    <a:pt x="16369" y="1936"/>
                    <a:pt x="16291" y="1823"/>
                  </a:cubicBezTo>
                  <a:cubicBezTo>
                    <a:pt x="16143" y="1626"/>
                    <a:pt x="15860" y="1576"/>
                    <a:pt x="15656" y="1717"/>
                  </a:cubicBezTo>
                  <a:cubicBezTo>
                    <a:pt x="15648" y="1731"/>
                    <a:pt x="15634" y="1738"/>
                    <a:pt x="15627" y="1746"/>
                  </a:cubicBezTo>
                  <a:cubicBezTo>
                    <a:pt x="14715" y="813"/>
                    <a:pt x="15019" y="1124"/>
                    <a:pt x="14715" y="813"/>
                  </a:cubicBezTo>
                  <a:cubicBezTo>
                    <a:pt x="14744" y="763"/>
                    <a:pt x="14771" y="714"/>
                    <a:pt x="14786" y="657"/>
                  </a:cubicBezTo>
                  <a:moveTo>
                    <a:pt x="13846" y="756"/>
                  </a:moveTo>
                  <a:cubicBezTo>
                    <a:pt x="13916" y="897"/>
                    <a:pt x="14051" y="1003"/>
                    <a:pt x="14214" y="1032"/>
                  </a:cubicBezTo>
                  <a:cubicBezTo>
                    <a:pt x="14397" y="1067"/>
                    <a:pt x="14574" y="989"/>
                    <a:pt x="14687" y="848"/>
                  </a:cubicBezTo>
                  <a:cubicBezTo>
                    <a:pt x="15592" y="1781"/>
                    <a:pt x="15290" y="1470"/>
                    <a:pt x="15592" y="1781"/>
                  </a:cubicBezTo>
                  <a:cubicBezTo>
                    <a:pt x="15507" y="1873"/>
                    <a:pt x="15464" y="2000"/>
                    <a:pt x="15472" y="2120"/>
                  </a:cubicBezTo>
                  <a:cubicBezTo>
                    <a:pt x="10389" y="2884"/>
                    <a:pt x="12083" y="2629"/>
                    <a:pt x="10389" y="2884"/>
                  </a:cubicBezTo>
                  <a:cubicBezTo>
                    <a:pt x="10375" y="2551"/>
                    <a:pt x="10227" y="2219"/>
                    <a:pt x="9951" y="1993"/>
                  </a:cubicBezTo>
                  <a:cubicBezTo>
                    <a:pt x="11249" y="1581"/>
                    <a:pt x="12548" y="1168"/>
                    <a:pt x="13846" y="756"/>
                  </a:cubicBezTo>
                  <a:moveTo>
                    <a:pt x="7958" y="2622"/>
                  </a:moveTo>
                  <a:cubicBezTo>
                    <a:pt x="7909" y="2806"/>
                    <a:pt x="7901" y="2997"/>
                    <a:pt x="7937" y="3180"/>
                  </a:cubicBezTo>
                  <a:cubicBezTo>
                    <a:pt x="6778" y="3194"/>
                    <a:pt x="7164" y="3189"/>
                    <a:pt x="6778" y="3194"/>
                  </a:cubicBezTo>
                  <a:cubicBezTo>
                    <a:pt x="6778" y="3131"/>
                    <a:pt x="6763" y="3067"/>
                    <a:pt x="6735" y="3010"/>
                  </a:cubicBezTo>
                  <a:cubicBezTo>
                    <a:pt x="7143" y="2881"/>
                    <a:pt x="7550" y="2751"/>
                    <a:pt x="7958" y="2622"/>
                  </a:cubicBezTo>
                  <a:moveTo>
                    <a:pt x="5993" y="3633"/>
                  </a:moveTo>
                  <a:cubicBezTo>
                    <a:pt x="6049" y="3675"/>
                    <a:pt x="6120" y="3703"/>
                    <a:pt x="6198" y="3717"/>
                  </a:cubicBezTo>
                  <a:cubicBezTo>
                    <a:pt x="6474" y="3767"/>
                    <a:pt x="6728" y="3576"/>
                    <a:pt x="6778" y="3308"/>
                  </a:cubicBezTo>
                  <a:cubicBezTo>
                    <a:pt x="6778" y="3287"/>
                    <a:pt x="6778" y="3265"/>
                    <a:pt x="6785" y="3244"/>
                  </a:cubicBezTo>
                  <a:cubicBezTo>
                    <a:pt x="7944" y="3223"/>
                    <a:pt x="7558" y="3230"/>
                    <a:pt x="7944" y="3223"/>
                  </a:cubicBezTo>
                  <a:cubicBezTo>
                    <a:pt x="7965" y="3301"/>
                    <a:pt x="7986" y="3378"/>
                    <a:pt x="8022" y="3449"/>
                  </a:cubicBezTo>
                  <a:cubicBezTo>
                    <a:pt x="6128" y="4686"/>
                    <a:pt x="6759" y="4273"/>
                    <a:pt x="6128" y="4686"/>
                  </a:cubicBezTo>
                  <a:cubicBezTo>
                    <a:pt x="6064" y="4601"/>
                    <a:pt x="5965" y="4537"/>
                    <a:pt x="5852" y="4516"/>
                  </a:cubicBezTo>
                  <a:cubicBezTo>
                    <a:pt x="5619" y="4474"/>
                    <a:pt x="5393" y="4636"/>
                    <a:pt x="5357" y="4870"/>
                  </a:cubicBezTo>
                  <a:cubicBezTo>
                    <a:pt x="5321" y="5089"/>
                    <a:pt x="5449" y="5287"/>
                    <a:pt x="5654" y="5350"/>
                  </a:cubicBezTo>
                  <a:cubicBezTo>
                    <a:pt x="5470" y="6092"/>
                    <a:pt x="5531" y="5844"/>
                    <a:pt x="5470" y="6092"/>
                  </a:cubicBezTo>
                  <a:cubicBezTo>
                    <a:pt x="3428" y="8107"/>
                    <a:pt x="4109" y="7435"/>
                    <a:pt x="3428" y="8107"/>
                  </a:cubicBezTo>
                  <a:cubicBezTo>
                    <a:pt x="3272" y="7944"/>
                    <a:pt x="3025" y="7916"/>
                    <a:pt x="2834" y="8051"/>
                  </a:cubicBezTo>
                  <a:cubicBezTo>
                    <a:pt x="2636" y="8199"/>
                    <a:pt x="2586" y="8482"/>
                    <a:pt x="2735" y="8687"/>
                  </a:cubicBezTo>
                  <a:cubicBezTo>
                    <a:pt x="2738" y="8689"/>
                    <a:pt x="2735" y="8687"/>
                    <a:pt x="2742" y="8693"/>
                  </a:cubicBezTo>
                  <a:cubicBezTo>
                    <a:pt x="1908" y="9400"/>
                    <a:pt x="2186" y="9164"/>
                    <a:pt x="1908" y="9400"/>
                  </a:cubicBezTo>
                  <a:cubicBezTo>
                    <a:pt x="1872" y="9365"/>
                    <a:pt x="1837" y="9330"/>
                    <a:pt x="1802" y="9301"/>
                  </a:cubicBezTo>
                  <a:cubicBezTo>
                    <a:pt x="3199" y="7411"/>
                    <a:pt x="4596" y="5522"/>
                    <a:pt x="5993" y="3633"/>
                  </a:cubicBezTo>
                  <a:moveTo>
                    <a:pt x="1300" y="11125"/>
                  </a:moveTo>
                  <a:cubicBezTo>
                    <a:pt x="1562" y="11090"/>
                    <a:pt x="1816" y="10948"/>
                    <a:pt x="1986" y="10722"/>
                  </a:cubicBezTo>
                  <a:cubicBezTo>
                    <a:pt x="1989" y="10719"/>
                    <a:pt x="1991" y="10717"/>
                    <a:pt x="1993" y="10715"/>
                  </a:cubicBezTo>
                  <a:cubicBezTo>
                    <a:pt x="2501" y="11238"/>
                    <a:pt x="2332" y="11063"/>
                    <a:pt x="2501" y="11238"/>
                  </a:cubicBezTo>
                  <a:cubicBezTo>
                    <a:pt x="1851" y="15118"/>
                    <a:pt x="2068" y="13825"/>
                    <a:pt x="1851" y="15118"/>
                  </a:cubicBezTo>
                  <a:cubicBezTo>
                    <a:pt x="1653" y="15082"/>
                    <a:pt x="1448" y="15118"/>
                    <a:pt x="1264" y="15217"/>
                  </a:cubicBezTo>
                  <a:cubicBezTo>
                    <a:pt x="1276" y="13853"/>
                    <a:pt x="1288" y="12489"/>
                    <a:pt x="1300" y="11125"/>
                  </a:cubicBezTo>
                  <a:moveTo>
                    <a:pt x="1272" y="17754"/>
                  </a:moveTo>
                  <a:cubicBezTo>
                    <a:pt x="1264" y="17754"/>
                    <a:pt x="1258" y="17754"/>
                    <a:pt x="1250" y="17754"/>
                  </a:cubicBezTo>
                  <a:cubicBezTo>
                    <a:pt x="1258" y="16807"/>
                    <a:pt x="1256" y="17123"/>
                    <a:pt x="1258" y="16807"/>
                  </a:cubicBezTo>
                  <a:cubicBezTo>
                    <a:pt x="1342" y="16857"/>
                    <a:pt x="1442" y="16892"/>
                    <a:pt x="1533" y="16906"/>
                  </a:cubicBezTo>
                  <a:cubicBezTo>
                    <a:pt x="1307" y="17761"/>
                    <a:pt x="1383" y="17476"/>
                    <a:pt x="1307" y="17761"/>
                  </a:cubicBezTo>
                  <a:cubicBezTo>
                    <a:pt x="1293" y="17761"/>
                    <a:pt x="1285" y="17754"/>
                    <a:pt x="1272" y="17754"/>
                  </a:cubicBezTo>
                  <a:moveTo>
                    <a:pt x="1349" y="17775"/>
                  </a:moveTo>
                  <a:cubicBezTo>
                    <a:pt x="1583" y="16913"/>
                    <a:pt x="1505" y="17201"/>
                    <a:pt x="1583" y="16913"/>
                  </a:cubicBezTo>
                  <a:cubicBezTo>
                    <a:pt x="1731" y="16934"/>
                    <a:pt x="1879" y="16920"/>
                    <a:pt x="2021" y="16863"/>
                  </a:cubicBezTo>
                  <a:cubicBezTo>
                    <a:pt x="3753" y="20334"/>
                    <a:pt x="3176" y="19177"/>
                    <a:pt x="3753" y="20334"/>
                  </a:cubicBezTo>
                  <a:cubicBezTo>
                    <a:pt x="3639" y="20348"/>
                    <a:pt x="3540" y="20397"/>
                    <a:pt x="3470" y="20482"/>
                  </a:cubicBezTo>
                  <a:cubicBezTo>
                    <a:pt x="1568" y="18574"/>
                    <a:pt x="2202" y="19210"/>
                    <a:pt x="1568" y="18574"/>
                  </a:cubicBezTo>
                  <a:cubicBezTo>
                    <a:pt x="1625" y="18503"/>
                    <a:pt x="1667" y="18425"/>
                    <a:pt x="1682" y="18334"/>
                  </a:cubicBezTo>
                  <a:cubicBezTo>
                    <a:pt x="1724" y="18086"/>
                    <a:pt x="1576" y="17853"/>
                    <a:pt x="1349" y="17775"/>
                  </a:cubicBezTo>
                  <a:moveTo>
                    <a:pt x="5866" y="24957"/>
                  </a:moveTo>
                  <a:cubicBezTo>
                    <a:pt x="1399" y="18701"/>
                    <a:pt x="2888" y="20787"/>
                    <a:pt x="1399" y="18701"/>
                  </a:cubicBezTo>
                  <a:cubicBezTo>
                    <a:pt x="1448" y="18680"/>
                    <a:pt x="1498" y="18645"/>
                    <a:pt x="1540" y="18609"/>
                  </a:cubicBezTo>
                  <a:cubicBezTo>
                    <a:pt x="3442" y="20518"/>
                    <a:pt x="2808" y="19882"/>
                    <a:pt x="3442" y="20518"/>
                  </a:cubicBezTo>
                  <a:cubicBezTo>
                    <a:pt x="3406" y="20567"/>
                    <a:pt x="3385" y="20631"/>
                    <a:pt x="3371" y="20688"/>
                  </a:cubicBezTo>
                  <a:cubicBezTo>
                    <a:pt x="3335" y="20928"/>
                    <a:pt x="3491" y="21147"/>
                    <a:pt x="3732" y="21189"/>
                  </a:cubicBezTo>
                  <a:cubicBezTo>
                    <a:pt x="3873" y="21210"/>
                    <a:pt x="4021" y="21154"/>
                    <a:pt x="4113" y="21055"/>
                  </a:cubicBezTo>
                  <a:cubicBezTo>
                    <a:pt x="4954" y="22730"/>
                    <a:pt x="4674" y="22172"/>
                    <a:pt x="4954" y="22730"/>
                  </a:cubicBezTo>
                  <a:cubicBezTo>
                    <a:pt x="4940" y="22737"/>
                    <a:pt x="4933" y="22737"/>
                    <a:pt x="4919" y="22744"/>
                  </a:cubicBezTo>
                  <a:cubicBezTo>
                    <a:pt x="4714" y="22893"/>
                    <a:pt x="4671" y="23175"/>
                    <a:pt x="4813" y="23380"/>
                  </a:cubicBezTo>
                  <a:cubicBezTo>
                    <a:pt x="4940" y="23550"/>
                    <a:pt x="5152" y="23607"/>
                    <a:pt x="5343" y="23536"/>
                  </a:cubicBezTo>
                  <a:cubicBezTo>
                    <a:pt x="5929" y="24914"/>
                    <a:pt x="5734" y="24455"/>
                    <a:pt x="5929" y="24914"/>
                  </a:cubicBezTo>
                  <a:cubicBezTo>
                    <a:pt x="5908" y="24929"/>
                    <a:pt x="5887" y="24942"/>
                    <a:pt x="5866" y="24957"/>
                  </a:cubicBezTo>
                  <a:moveTo>
                    <a:pt x="6276" y="24844"/>
                  </a:moveTo>
                  <a:cubicBezTo>
                    <a:pt x="6170" y="24830"/>
                    <a:pt x="6064" y="24844"/>
                    <a:pt x="5972" y="24893"/>
                  </a:cubicBezTo>
                  <a:cubicBezTo>
                    <a:pt x="5385" y="23522"/>
                    <a:pt x="5581" y="23979"/>
                    <a:pt x="5385" y="23522"/>
                  </a:cubicBezTo>
                  <a:cubicBezTo>
                    <a:pt x="5406" y="23508"/>
                    <a:pt x="5428" y="23494"/>
                    <a:pt x="5449" y="23479"/>
                  </a:cubicBezTo>
                  <a:cubicBezTo>
                    <a:pt x="5513" y="23437"/>
                    <a:pt x="5555" y="23380"/>
                    <a:pt x="5590" y="23310"/>
                  </a:cubicBezTo>
                  <a:cubicBezTo>
                    <a:pt x="6269" y="23663"/>
                    <a:pt x="6043" y="23545"/>
                    <a:pt x="6269" y="23663"/>
                  </a:cubicBezTo>
                  <a:cubicBezTo>
                    <a:pt x="6297" y="23684"/>
                    <a:pt x="6332" y="23705"/>
                    <a:pt x="6368" y="23713"/>
                  </a:cubicBezTo>
                  <a:cubicBezTo>
                    <a:pt x="9598" y="25395"/>
                    <a:pt x="8521" y="24834"/>
                    <a:pt x="9598" y="25395"/>
                  </a:cubicBezTo>
                  <a:cubicBezTo>
                    <a:pt x="9591" y="25416"/>
                    <a:pt x="9584" y="25438"/>
                    <a:pt x="9577" y="25465"/>
                  </a:cubicBezTo>
                  <a:cubicBezTo>
                    <a:pt x="9577" y="25480"/>
                    <a:pt x="9577" y="25501"/>
                    <a:pt x="9570" y="25515"/>
                  </a:cubicBezTo>
                  <a:cubicBezTo>
                    <a:pt x="6693" y="25395"/>
                    <a:pt x="7652" y="25435"/>
                    <a:pt x="6693" y="25395"/>
                  </a:cubicBezTo>
                  <a:cubicBezTo>
                    <a:pt x="6721" y="25134"/>
                    <a:pt x="6537" y="24886"/>
                    <a:pt x="6276" y="24844"/>
                  </a:cubicBezTo>
                  <a:moveTo>
                    <a:pt x="13881" y="27975"/>
                  </a:moveTo>
                  <a:cubicBezTo>
                    <a:pt x="6643" y="25564"/>
                    <a:pt x="9056" y="26368"/>
                    <a:pt x="6643" y="25564"/>
                  </a:cubicBezTo>
                  <a:cubicBezTo>
                    <a:pt x="6665" y="25522"/>
                    <a:pt x="6678" y="25486"/>
                    <a:pt x="6686" y="25438"/>
                  </a:cubicBezTo>
                  <a:cubicBezTo>
                    <a:pt x="9577" y="25558"/>
                    <a:pt x="8613" y="25518"/>
                    <a:pt x="9577" y="25558"/>
                  </a:cubicBezTo>
                  <a:cubicBezTo>
                    <a:pt x="9584" y="25656"/>
                    <a:pt x="9640" y="25741"/>
                    <a:pt x="9718" y="25798"/>
                  </a:cubicBezTo>
                  <a:cubicBezTo>
                    <a:pt x="9760" y="25812"/>
                    <a:pt x="9810" y="25833"/>
                    <a:pt x="9852" y="25847"/>
                  </a:cubicBezTo>
                  <a:cubicBezTo>
                    <a:pt x="9973" y="25868"/>
                    <a:pt x="10079" y="25826"/>
                    <a:pt x="10156" y="25741"/>
                  </a:cubicBezTo>
                  <a:cubicBezTo>
                    <a:pt x="11647" y="26603"/>
                    <a:pt x="11150" y="26316"/>
                    <a:pt x="11647" y="26603"/>
                  </a:cubicBezTo>
                  <a:cubicBezTo>
                    <a:pt x="11655" y="26688"/>
                    <a:pt x="11683" y="26766"/>
                    <a:pt x="11732" y="26837"/>
                  </a:cubicBezTo>
                  <a:cubicBezTo>
                    <a:pt x="11860" y="27013"/>
                    <a:pt x="12100" y="27070"/>
                    <a:pt x="12291" y="26978"/>
                  </a:cubicBezTo>
                  <a:cubicBezTo>
                    <a:pt x="13910" y="27911"/>
                    <a:pt x="13370" y="27600"/>
                    <a:pt x="13910" y="27911"/>
                  </a:cubicBezTo>
                  <a:cubicBezTo>
                    <a:pt x="13895" y="27933"/>
                    <a:pt x="13888" y="27954"/>
                    <a:pt x="13881" y="27975"/>
                  </a:cubicBezTo>
                  <a:moveTo>
                    <a:pt x="14432" y="27650"/>
                  </a:moveTo>
                  <a:cubicBezTo>
                    <a:pt x="14241" y="27614"/>
                    <a:pt x="14065" y="27692"/>
                    <a:pt x="13952" y="27840"/>
                  </a:cubicBezTo>
                  <a:cubicBezTo>
                    <a:pt x="12481" y="26808"/>
                    <a:pt x="12971" y="27152"/>
                    <a:pt x="12481" y="26808"/>
                  </a:cubicBezTo>
                  <a:cubicBezTo>
                    <a:pt x="12531" y="26723"/>
                    <a:pt x="12559" y="26625"/>
                    <a:pt x="12545" y="26526"/>
                  </a:cubicBezTo>
                  <a:cubicBezTo>
                    <a:pt x="16023" y="26003"/>
                    <a:pt x="14863" y="26177"/>
                    <a:pt x="16023" y="26003"/>
                  </a:cubicBezTo>
                  <a:cubicBezTo>
                    <a:pt x="17754" y="26137"/>
                    <a:pt x="17177" y="26092"/>
                    <a:pt x="17754" y="26137"/>
                  </a:cubicBezTo>
                  <a:cubicBezTo>
                    <a:pt x="17747" y="26208"/>
                    <a:pt x="17754" y="26278"/>
                    <a:pt x="17783" y="26342"/>
                  </a:cubicBezTo>
                  <a:cubicBezTo>
                    <a:pt x="14758" y="27855"/>
                    <a:pt x="15766" y="27351"/>
                    <a:pt x="14758" y="27855"/>
                  </a:cubicBezTo>
                  <a:cubicBezTo>
                    <a:pt x="14687" y="27749"/>
                    <a:pt x="14574" y="27671"/>
                    <a:pt x="14432" y="27650"/>
                  </a:cubicBezTo>
                  <a:moveTo>
                    <a:pt x="14807" y="27933"/>
                  </a:moveTo>
                  <a:cubicBezTo>
                    <a:pt x="14800" y="27918"/>
                    <a:pt x="14793" y="27911"/>
                    <a:pt x="14786" y="27897"/>
                  </a:cubicBezTo>
                  <a:cubicBezTo>
                    <a:pt x="17804" y="26384"/>
                    <a:pt x="16798" y="26888"/>
                    <a:pt x="17804" y="26384"/>
                  </a:cubicBezTo>
                  <a:cubicBezTo>
                    <a:pt x="17868" y="26497"/>
                    <a:pt x="17973" y="26576"/>
                    <a:pt x="18108" y="26597"/>
                  </a:cubicBezTo>
                  <a:cubicBezTo>
                    <a:pt x="18341" y="26639"/>
                    <a:pt x="18567" y="26476"/>
                    <a:pt x="18602" y="26243"/>
                  </a:cubicBezTo>
                  <a:cubicBezTo>
                    <a:pt x="18617" y="26158"/>
                    <a:pt x="18610" y="26073"/>
                    <a:pt x="18575" y="26003"/>
                  </a:cubicBezTo>
                  <a:cubicBezTo>
                    <a:pt x="18794" y="25890"/>
                    <a:pt x="18721" y="25928"/>
                    <a:pt x="18794" y="25890"/>
                  </a:cubicBezTo>
                  <a:cubicBezTo>
                    <a:pt x="18850" y="25995"/>
                    <a:pt x="18935" y="26094"/>
                    <a:pt x="19041" y="26172"/>
                  </a:cubicBezTo>
                  <a:cubicBezTo>
                    <a:pt x="19444" y="26469"/>
                    <a:pt x="20009" y="26384"/>
                    <a:pt x="20306" y="25982"/>
                  </a:cubicBezTo>
                  <a:cubicBezTo>
                    <a:pt x="20419" y="25833"/>
                    <a:pt x="20483" y="25664"/>
                    <a:pt x="20490" y="25486"/>
                  </a:cubicBezTo>
                  <a:cubicBezTo>
                    <a:pt x="21995" y="25501"/>
                    <a:pt x="21493" y="25496"/>
                    <a:pt x="21995" y="25501"/>
                  </a:cubicBezTo>
                  <a:cubicBezTo>
                    <a:pt x="22003" y="25558"/>
                    <a:pt x="22017" y="25600"/>
                    <a:pt x="22038" y="25649"/>
                  </a:cubicBezTo>
                  <a:cubicBezTo>
                    <a:pt x="19627" y="26410"/>
                    <a:pt x="17217" y="27172"/>
                    <a:pt x="14807" y="27933"/>
                  </a:cubicBezTo>
                  <a:moveTo>
                    <a:pt x="22497" y="24929"/>
                  </a:moveTo>
                  <a:cubicBezTo>
                    <a:pt x="22250" y="24929"/>
                    <a:pt x="22030" y="25098"/>
                    <a:pt x="21995" y="25345"/>
                  </a:cubicBezTo>
                  <a:cubicBezTo>
                    <a:pt x="21988" y="25388"/>
                    <a:pt x="21988" y="25423"/>
                    <a:pt x="21988" y="25459"/>
                  </a:cubicBezTo>
                  <a:cubicBezTo>
                    <a:pt x="20490" y="25438"/>
                    <a:pt x="20989" y="25445"/>
                    <a:pt x="20490" y="25438"/>
                  </a:cubicBezTo>
                  <a:cubicBezTo>
                    <a:pt x="20490" y="25275"/>
                    <a:pt x="20441" y="25105"/>
                    <a:pt x="20356" y="24964"/>
                  </a:cubicBezTo>
                  <a:cubicBezTo>
                    <a:pt x="22264" y="23713"/>
                    <a:pt x="21628" y="24130"/>
                    <a:pt x="22264" y="23713"/>
                  </a:cubicBezTo>
                  <a:cubicBezTo>
                    <a:pt x="22328" y="23798"/>
                    <a:pt x="22427" y="23861"/>
                    <a:pt x="22539" y="23882"/>
                  </a:cubicBezTo>
                  <a:cubicBezTo>
                    <a:pt x="22547" y="23882"/>
                    <a:pt x="22553" y="23882"/>
                    <a:pt x="22561" y="23882"/>
                  </a:cubicBezTo>
                  <a:cubicBezTo>
                    <a:pt x="22539" y="24231"/>
                    <a:pt x="22518" y="24580"/>
                    <a:pt x="22497" y="24929"/>
                  </a:cubicBezTo>
                  <a:moveTo>
                    <a:pt x="22575" y="24935"/>
                  </a:moveTo>
                  <a:cubicBezTo>
                    <a:pt x="22561" y="24935"/>
                    <a:pt x="22553" y="24935"/>
                    <a:pt x="22547" y="24935"/>
                  </a:cubicBezTo>
                  <a:cubicBezTo>
                    <a:pt x="22610" y="23882"/>
                    <a:pt x="22589" y="24233"/>
                    <a:pt x="22610" y="23882"/>
                  </a:cubicBezTo>
                  <a:cubicBezTo>
                    <a:pt x="22815" y="23882"/>
                    <a:pt x="22999" y="23734"/>
                    <a:pt x="23035" y="23522"/>
                  </a:cubicBezTo>
                  <a:cubicBezTo>
                    <a:pt x="23062" y="23352"/>
                    <a:pt x="22992" y="23196"/>
                    <a:pt x="22857" y="23105"/>
                  </a:cubicBezTo>
                  <a:cubicBezTo>
                    <a:pt x="23846" y="21797"/>
                    <a:pt x="23517" y="22233"/>
                    <a:pt x="23846" y="21797"/>
                  </a:cubicBezTo>
                  <a:cubicBezTo>
                    <a:pt x="24475" y="20970"/>
                    <a:pt x="24266" y="21246"/>
                    <a:pt x="24475" y="20970"/>
                  </a:cubicBezTo>
                  <a:cubicBezTo>
                    <a:pt x="24497" y="20984"/>
                    <a:pt x="24518" y="20991"/>
                    <a:pt x="24539" y="21005"/>
                  </a:cubicBezTo>
                  <a:cubicBezTo>
                    <a:pt x="22681" y="24971"/>
                    <a:pt x="23300" y="23649"/>
                    <a:pt x="22681" y="24971"/>
                  </a:cubicBezTo>
                  <a:cubicBezTo>
                    <a:pt x="22646" y="24950"/>
                    <a:pt x="22610" y="24942"/>
                    <a:pt x="22575" y="24935"/>
                  </a:cubicBezTo>
                  <a:moveTo>
                    <a:pt x="22766" y="25014"/>
                  </a:moveTo>
                  <a:cubicBezTo>
                    <a:pt x="22752" y="25006"/>
                    <a:pt x="22737" y="24999"/>
                    <a:pt x="22723" y="24985"/>
                  </a:cubicBezTo>
                  <a:cubicBezTo>
                    <a:pt x="24588" y="21020"/>
                    <a:pt x="23966" y="22342"/>
                    <a:pt x="24588" y="21020"/>
                  </a:cubicBezTo>
                  <a:cubicBezTo>
                    <a:pt x="25012" y="21189"/>
                    <a:pt x="25514" y="21062"/>
                    <a:pt x="25797" y="20673"/>
                  </a:cubicBezTo>
                  <a:cubicBezTo>
                    <a:pt x="26037" y="20355"/>
                    <a:pt x="26065" y="19945"/>
                    <a:pt x="25910" y="19613"/>
                  </a:cubicBezTo>
                  <a:cubicBezTo>
                    <a:pt x="27055" y="19012"/>
                    <a:pt x="26674" y="19213"/>
                    <a:pt x="27055" y="19012"/>
                  </a:cubicBezTo>
                  <a:cubicBezTo>
                    <a:pt x="27076" y="19040"/>
                    <a:pt x="27105" y="19076"/>
                    <a:pt x="27133" y="19097"/>
                  </a:cubicBezTo>
                  <a:cubicBezTo>
                    <a:pt x="25677" y="21070"/>
                    <a:pt x="24221" y="23042"/>
                    <a:pt x="22766" y="25014"/>
                  </a:cubicBezTo>
                  <a:moveTo>
                    <a:pt x="26963" y="18638"/>
                  </a:moveTo>
                  <a:cubicBezTo>
                    <a:pt x="26942" y="18758"/>
                    <a:pt x="26970" y="18871"/>
                    <a:pt x="27027" y="18970"/>
                  </a:cubicBezTo>
                  <a:cubicBezTo>
                    <a:pt x="25889" y="19571"/>
                    <a:pt x="26269" y="19371"/>
                    <a:pt x="25889" y="19571"/>
                  </a:cubicBezTo>
                  <a:cubicBezTo>
                    <a:pt x="25818" y="19436"/>
                    <a:pt x="25719" y="19316"/>
                    <a:pt x="25585" y="19217"/>
                  </a:cubicBezTo>
                  <a:cubicBezTo>
                    <a:pt x="25521" y="19168"/>
                    <a:pt x="25451" y="19125"/>
                    <a:pt x="25372" y="19097"/>
                  </a:cubicBezTo>
                  <a:cubicBezTo>
                    <a:pt x="26200" y="17054"/>
                    <a:pt x="25924" y="17735"/>
                    <a:pt x="26200" y="17054"/>
                  </a:cubicBezTo>
                  <a:cubicBezTo>
                    <a:pt x="26235" y="17068"/>
                    <a:pt x="26270" y="17083"/>
                    <a:pt x="26313" y="17089"/>
                  </a:cubicBezTo>
                  <a:cubicBezTo>
                    <a:pt x="26398" y="17104"/>
                    <a:pt x="26489" y="17089"/>
                    <a:pt x="26560" y="17054"/>
                  </a:cubicBezTo>
                  <a:cubicBezTo>
                    <a:pt x="27203" y="18284"/>
                    <a:pt x="26989" y="17874"/>
                    <a:pt x="27203" y="18284"/>
                  </a:cubicBezTo>
                  <a:cubicBezTo>
                    <a:pt x="27083" y="18355"/>
                    <a:pt x="26991" y="18482"/>
                    <a:pt x="26963" y="18638"/>
                  </a:cubicBezTo>
                  <a:moveTo>
                    <a:pt x="27444" y="18214"/>
                  </a:moveTo>
                  <a:cubicBezTo>
                    <a:pt x="27373" y="18221"/>
                    <a:pt x="27310" y="18235"/>
                    <a:pt x="27246" y="18263"/>
                  </a:cubicBezTo>
                  <a:cubicBezTo>
                    <a:pt x="26603" y="17033"/>
                    <a:pt x="26818" y="17443"/>
                    <a:pt x="26603" y="17033"/>
                  </a:cubicBezTo>
                  <a:cubicBezTo>
                    <a:pt x="26709" y="16969"/>
                    <a:pt x="26787" y="16863"/>
                    <a:pt x="26808" y="16737"/>
                  </a:cubicBezTo>
                  <a:cubicBezTo>
                    <a:pt x="26836" y="16559"/>
                    <a:pt x="26758" y="16390"/>
                    <a:pt x="26617" y="16305"/>
                  </a:cubicBezTo>
                  <a:cubicBezTo>
                    <a:pt x="26652" y="16255"/>
                    <a:pt x="26641" y="16272"/>
                    <a:pt x="26652" y="16255"/>
                  </a:cubicBezTo>
                  <a:cubicBezTo>
                    <a:pt x="26655" y="16251"/>
                    <a:pt x="26652" y="16249"/>
                    <a:pt x="26659" y="16241"/>
                  </a:cubicBezTo>
                  <a:cubicBezTo>
                    <a:pt x="26659" y="16220"/>
                    <a:pt x="26659" y="16199"/>
                    <a:pt x="26666" y="16178"/>
                  </a:cubicBezTo>
                  <a:cubicBezTo>
                    <a:pt x="26582" y="16284"/>
                    <a:pt x="26610" y="16249"/>
                    <a:pt x="26582" y="16284"/>
                  </a:cubicBezTo>
                  <a:cubicBezTo>
                    <a:pt x="26546" y="16270"/>
                    <a:pt x="26511" y="16255"/>
                    <a:pt x="26475" y="16241"/>
                  </a:cubicBezTo>
                  <a:cubicBezTo>
                    <a:pt x="26871" y="13859"/>
                    <a:pt x="26739" y="14653"/>
                    <a:pt x="26871" y="13859"/>
                  </a:cubicBezTo>
                  <a:cubicBezTo>
                    <a:pt x="27020" y="13775"/>
                    <a:pt x="27154" y="13655"/>
                    <a:pt x="27260" y="13514"/>
                  </a:cubicBezTo>
                  <a:cubicBezTo>
                    <a:pt x="27373" y="13366"/>
                    <a:pt x="27444" y="13196"/>
                    <a:pt x="27486" y="13027"/>
                  </a:cubicBezTo>
                  <a:cubicBezTo>
                    <a:pt x="27472" y="14756"/>
                    <a:pt x="27458" y="16485"/>
                    <a:pt x="27444" y="18214"/>
                  </a:cubicBezTo>
                  <a:close/>
                </a:path>
              </a:pathLst>
            </a:cu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" name="Retângulo 6"/>
          <p:cNvSpPr/>
          <p:nvPr/>
        </p:nvSpPr>
        <p:spPr>
          <a:xfrm>
            <a:off x="-160920" y="-323552"/>
            <a:ext cx="10619640" cy="899552"/>
          </a:xfrm>
          <a:prstGeom prst="rect">
            <a:avLst/>
          </a:prstGeom>
          <a:solidFill>
            <a:srgbClr val="007A3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aixaDeTexto 7"/>
          <p:cNvSpPr/>
          <p:nvPr/>
        </p:nvSpPr>
        <p:spPr>
          <a:xfrm>
            <a:off x="540000" y="180360"/>
            <a:ext cx="9179640" cy="26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600" b="0" strike="noStrike" cap="all" spc="-1" dirty="0">
                <a:solidFill>
                  <a:srgbClr val="FFFFFF"/>
                </a:solidFill>
                <a:latin typeface="Calibri"/>
                <a:ea typeface="DejaVu Sans"/>
              </a:rPr>
              <a:t>| Escreva aqui o título da</a:t>
            </a:r>
            <a:r>
              <a:rPr lang="pt-BR" sz="1600" b="0" strike="noStrike" cap="all" spc="-1" baseline="0" dirty="0">
                <a:solidFill>
                  <a:srgbClr val="FFFFFF"/>
                </a:solidFill>
                <a:latin typeface="Calibri"/>
                <a:ea typeface="DejaVu Sans"/>
              </a:rPr>
              <a:t> sua atividade  a edição é feita na página mestre</a:t>
            </a:r>
            <a:r>
              <a:rPr lang="pt-BR" sz="1600" b="0" strike="noStrike" cap="all" spc="-1" dirty="0">
                <a:solidFill>
                  <a:srgbClr val="FFFFFF"/>
                </a:solidFill>
                <a:latin typeface="Calibri"/>
                <a:ea typeface="DejaVu Sans"/>
              </a:rPr>
              <a:t> |</a:t>
            </a:r>
            <a:endParaRPr lang="pt-BR" sz="1600" b="0" strike="noStrike" spc="-1" dirty="0">
              <a:latin typeface="Arial"/>
            </a:endParaRPr>
          </a:p>
        </p:txBody>
      </p:sp>
      <p:sp>
        <p:nvSpPr>
          <p:cNvPr id="5" name="Retângulo 8"/>
          <p:cNvSpPr/>
          <p:nvPr/>
        </p:nvSpPr>
        <p:spPr>
          <a:xfrm>
            <a:off x="-160920" y="9360000"/>
            <a:ext cx="10619640" cy="1098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Imagem 9"/>
          <p:cNvPicPr/>
          <p:nvPr/>
        </p:nvPicPr>
        <p:blipFill>
          <a:blip r:embed="rId14"/>
          <a:stretch/>
        </p:blipFill>
        <p:spPr>
          <a:xfrm>
            <a:off x="2926080" y="9485280"/>
            <a:ext cx="4445640" cy="683640"/>
          </a:xfrm>
          <a:prstGeom prst="rect">
            <a:avLst/>
          </a:prstGeom>
          <a:ln w="0">
            <a:noFill/>
          </a:ln>
        </p:spPr>
      </p:pic>
      <p:sp>
        <p:nvSpPr>
          <p:cNvPr id="7" name="Retângulo 10"/>
          <p:cNvSpPr/>
          <p:nvPr/>
        </p:nvSpPr>
        <p:spPr>
          <a:xfrm>
            <a:off x="9527400" y="9360000"/>
            <a:ext cx="934200" cy="1095120"/>
          </a:xfrm>
          <a:prstGeom prst="rect">
            <a:avLst/>
          </a:prstGeom>
          <a:solidFill>
            <a:srgbClr val="8ACA7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Retângulo 18"/>
          <p:cNvSpPr/>
          <p:nvPr/>
        </p:nvSpPr>
        <p:spPr>
          <a:xfrm>
            <a:off x="8820000" y="9357480"/>
            <a:ext cx="717120" cy="1095120"/>
          </a:xfrm>
          <a:prstGeom prst="rect">
            <a:avLst/>
          </a:prstGeom>
          <a:solidFill>
            <a:srgbClr val="AFDB9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4800" y="900584"/>
            <a:ext cx="9267480" cy="74461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r>
              <a:rPr lang="pt-BR" sz="3200" b="0" strike="noStrike" spc="-1" dirty="0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14800" y="1980000"/>
            <a:ext cx="9267840" cy="5972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200" b="0" strike="noStrike" spc="-1" dirty="0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 dirty="0">
                <a:solidFill>
                  <a:srgbClr val="000000"/>
                </a:solidFill>
                <a:latin typeface="Calibri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600" b="0" strike="noStrike" spc="-1" dirty="0">
                <a:solidFill>
                  <a:srgbClr val="000000"/>
                </a:solidFill>
                <a:latin typeface="Calibri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400" b="0" strike="noStrike" spc="-1" dirty="0">
                <a:solidFill>
                  <a:srgbClr val="000000"/>
                </a:solidFill>
                <a:latin typeface="Calibri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 dirty="0">
                <a:solidFill>
                  <a:srgbClr val="000000"/>
                </a:solidFill>
                <a:latin typeface="Calibri"/>
              </a:rPr>
              <a:t>7.º nível da estrutura de tópicos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97328" y="9720000"/>
            <a:ext cx="2399040" cy="70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>
            <a:noAutofit/>
          </a:bodyPr>
          <a:lstStyle/>
          <a:p>
            <a:pPr algn="r"/>
            <a:fld id="{B5C22771-3AC0-4034-A2B2-50E6ABD2FA46}" type="slidenum">
              <a:rPr lang="pt-BR" sz="2000" b="1" strike="noStrike" spc="-1" baseline="0">
                <a:latin typeface="Lato" pitchFamily="34" charset="0"/>
              </a:rPr>
              <a:t>‹nº›</a:t>
            </a:fld>
            <a:endParaRPr lang="pt-BR" sz="2000" b="0" strike="noStrike" spc="-1" baseline="0" dirty="0">
              <a:latin typeface="Lato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>
        <a:defRPr b="1">
          <a:solidFill>
            <a:srgbClr val="007A37"/>
          </a:solidFill>
          <a:latin typeface="Lato" pitchFamily="34" charset="0"/>
          <a:cs typeface="Calibri" pitchFamily="34" charset="0"/>
        </a:defRPr>
      </a:lvl1pPr>
    </p:titleStyle>
    <p:bodyStyle>
      <a:lvl1pPr>
        <a:defRPr>
          <a:solidFill>
            <a:schemeClr val="tx1">
              <a:lumMod val="65000"/>
              <a:lumOff val="35000"/>
            </a:schemeClr>
          </a:solidFill>
          <a:latin typeface="Lato" pitchFamily="34" charset="0"/>
        </a:defRPr>
      </a:lvl1pPr>
      <a:lvl2pPr>
        <a:defRPr>
          <a:solidFill>
            <a:schemeClr val="tx1">
              <a:lumMod val="65000"/>
              <a:lumOff val="35000"/>
            </a:schemeClr>
          </a:solidFill>
          <a:latin typeface="Lato" pitchFamily="34" charset="0"/>
        </a:defRPr>
      </a:lvl2pPr>
      <a:lvl3pPr>
        <a:defRPr>
          <a:solidFill>
            <a:schemeClr val="tx1">
              <a:lumMod val="65000"/>
              <a:lumOff val="35000"/>
            </a:schemeClr>
          </a:solidFill>
          <a:latin typeface="Lato" pitchFamily="34" charset="0"/>
        </a:defRPr>
      </a:lvl3pPr>
      <a:lvl4pPr>
        <a:defRPr>
          <a:solidFill>
            <a:schemeClr val="tx1">
              <a:lumMod val="65000"/>
              <a:lumOff val="35000"/>
            </a:schemeClr>
          </a:solidFill>
          <a:latin typeface="Lato" pitchFamily="34" charset="0"/>
        </a:defRPr>
      </a:lvl4pPr>
      <a:lvl5pPr>
        <a:defRPr>
          <a:solidFill>
            <a:schemeClr val="tx1">
              <a:lumMod val="65000"/>
              <a:lumOff val="35000"/>
            </a:schemeClr>
          </a:solidFill>
          <a:latin typeface="Lato" pitchFamily="34" charset="0"/>
        </a:defRPr>
      </a:lvl5pPr>
      <a:lvl6pPr>
        <a:defRPr>
          <a:solidFill>
            <a:schemeClr val="tx1">
              <a:lumMod val="65000"/>
              <a:lumOff val="35000"/>
            </a:schemeClr>
          </a:solidFill>
          <a:latin typeface="Lato" pitchFamily="34" charset="0"/>
        </a:defRPr>
      </a:lvl6pPr>
      <a:lvl7pPr>
        <a:defRPr>
          <a:solidFill>
            <a:schemeClr val="tx1">
              <a:lumMod val="65000"/>
              <a:lumOff val="35000"/>
            </a:schemeClr>
          </a:solidFill>
          <a:latin typeface="Lato" pitchFamily="34" charset="0"/>
        </a:defRPr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eterminacaoverde@yahoo.com" TargetMode="External"/><Relationship Id="rId2" Type="http://schemas.openxmlformats.org/officeDocument/2006/relationships/hyperlink" Target="https://itr.ufrrj.br/determinacaoverde/contato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upo 38"/>
          <p:cNvGrpSpPr/>
          <p:nvPr/>
        </p:nvGrpSpPr>
        <p:grpSpPr>
          <a:xfrm>
            <a:off x="-106920" y="-105480"/>
            <a:ext cx="10509120" cy="10517400"/>
            <a:chOff x="-106920" y="-105480"/>
            <a:chExt cx="10509120" cy="10517400"/>
          </a:xfrm>
        </p:grpSpPr>
        <p:sp>
          <p:nvSpPr>
            <p:cNvPr id="98" name="Forma livre 39"/>
            <p:cNvSpPr/>
            <p:nvPr/>
          </p:nvSpPr>
          <p:spPr>
            <a:xfrm>
              <a:off x="-106920" y="7529040"/>
              <a:ext cx="4175640" cy="2882880"/>
            </a:xfrm>
            <a:custGeom>
              <a:avLst/>
              <a:gdLst/>
              <a:ahLst/>
              <a:cxnLst/>
              <a:rect l="l" t="t" r="r" b="b"/>
              <a:pathLst>
                <a:path w="11600" h="8009">
                  <a:moveTo>
                    <a:pt x="9910" y="2191"/>
                  </a:moveTo>
                  <a:cubicBezTo>
                    <a:pt x="9910" y="1441"/>
                    <a:pt x="9981" y="704"/>
                    <a:pt x="10124" y="0"/>
                  </a:cubicBezTo>
                  <a:cubicBezTo>
                    <a:pt x="0" y="0"/>
                    <a:pt x="3375" y="0"/>
                    <a:pt x="0" y="0"/>
                  </a:cubicBezTo>
                  <a:cubicBezTo>
                    <a:pt x="0" y="8008"/>
                    <a:pt x="0" y="5338"/>
                    <a:pt x="0" y="8008"/>
                  </a:cubicBezTo>
                  <a:cubicBezTo>
                    <a:pt x="11599" y="8008"/>
                    <a:pt x="7732" y="8008"/>
                    <a:pt x="11599" y="8008"/>
                  </a:cubicBezTo>
                  <a:cubicBezTo>
                    <a:pt x="10529" y="6326"/>
                    <a:pt x="9910" y="4330"/>
                    <a:pt x="9910" y="2191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Forma livre 40"/>
            <p:cNvSpPr/>
            <p:nvPr/>
          </p:nvSpPr>
          <p:spPr>
            <a:xfrm>
              <a:off x="-106920" y="-105480"/>
              <a:ext cx="10509120" cy="9064080"/>
            </a:xfrm>
            <a:custGeom>
              <a:avLst/>
              <a:gdLst/>
              <a:ahLst/>
              <a:cxnLst/>
              <a:rect l="l" t="t" r="r" b="b"/>
              <a:pathLst>
                <a:path w="29193" h="25179">
                  <a:moveTo>
                    <a:pt x="9910" y="23398"/>
                  </a:moveTo>
                  <a:cubicBezTo>
                    <a:pt x="9910" y="17398"/>
                    <a:pt x="14768" y="12541"/>
                    <a:pt x="20764" y="12541"/>
                  </a:cubicBezTo>
                  <a:cubicBezTo>
                    <a:pt x="23921" y="12541"/>
                    <a:pt x="26765" y="13891"/>
                    <a:pt x="28755" y="16042"/>
                  </a:cubicBezTo>
                  <a:cubicBezTo>
                    <a:pt x="28932" y="16244"/>
                    <a:pt x="29029" y="16361"/>
                    <a:pt x="29192" y="16537"/>
                  </a:cubicBezTo>
                  <a:cubicBezTo>
                    <a:pt x="29192" y="0"/>
                    <a:pt x="29192" y="5512"/>
                    <a:pt x="29192" y="0"/>
                  </a:cubicBezTo>
                  <a:cubicBezTo>
                    <a:pt x="0" y="0"/>
                    <a:pt x="9731" y="0"/>
                    <a:pt x="0" y="0"/>
                  </a:cubicBezTo>
                  <a:cubicBezTo>
                    <a:pt x="0" y="23339"/>
                    <a:pt x="0" y="15559"/>
                    <a:pt x="0" y="23339"/>
                  </a:cubicBezTo>
                  <a:cubicBezTo>
                    <a:pt x="2910" y="24520"/>
                    <a:pt x="6093" y="25178"/>
                    <a:pt x="9427" y="25178"/>
                  </a:cubicBezTo>
                  <a:cubicBezTo>
                    <a:pt x="9635" y="25178"/>
                    <a:pt x="9844" y="25172"/>
                    <a:pt x="10053" y="25166"/>
                  </a:cubicBezTo>
                  <a:cubicBezTo>
                    <a:pt x="9955" y="24592"/>
                    <a:pt x="9910" y="23998"/>
                    <a:pt x="9910" y="23398"/>
                  </a:cubicBezTo>
                  <a:close/>
                </a:path>
              </a:pathLst>
            </a:custGeom>
            <a:solidFill>
              <a:srgbClr val="00964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0" name="Grupo 41"/>
          <p:cNvGrpSpPr/>
          <p:nvPr/>
        </p:nvGrpSpPr>
        <p:grpSpPr>
          <a:xfrm>
            <a:off x="-430920" y="-556920"/>
            <a:ext cx="11160000" cy="10839600"/>
            <a:chOff x="-430920" y="-556920"/>
            <a:chExt cx="11160000" cy="10839600"/>
          </a:xfrm>
        </p:grpSpPr>
        <p:sp>
          <p:nvSpPr>
            <p:cNvPr id="101" name="Forma livre 42"/>
            <p:cNvSpPr/>
            <p:nvPr/>
          </p:nvSpPr>
          <p:spPr>
            <a:xfrm>
              <a:off x="-430920" y="-556920"/>
              <a:ext cx="11160000" cy="10839600"/>
            </a:xfrm>
            <a:custGeom>
              <a:avLst/>
              <a:gdLst/>
              <a:ahLst/>
              <a:cxnLst/>
              <a:rect l="l" t="t" r="r" b="b"/>
              <a:pathLst>
                <a:path w="31001" h="30111">
                  <a:moveTo>
                    <a:pt x="12360" y="30039"/>
                  </a:moveTo>
                  <a:cubicBezTo>
                    <a:pt x="7238" y="28341"/>
                    <a:pt x="8945" y="28907"/>
                    <a:pt x="7238" y="28341"/>
                  </a:cubicBezTo>
                  <a:cubicBezTo>
                    <a:pt x="7264" y="28296"/>
                    <a:pt x="7277" y="28251"/>
                    <a:pt x="7290" y="28206"/>
                  </a:cubicBezTo>
                  <a:cubicBezTo>
                    <a:pt x="10509" y="28335"/>
                    <a:pt x="9436" y="28292"/>
                    <a:pt x="10509" y="28335"/>
                  </a:cubicBezTo>
                  <a:cubicBezTo>
                    <a:pt x="10522" y="28444"/>
                    <a:pt x="10579" y="28541"/>
                    <a:pt x="10670" y="28600"/>
                  </a:cubicBezTo>
                  <a:cubicBezTo>
                    <a:pt x="10716" y="28619"/>
                    <a:pt x="10767" y="28638"/>
                    <a:pt x="10819" y="28658"/>
                  </a:cubicBezTo>
                  <a:cubicBezTo>
                    <a:pt x="10949" y="28676"/>
                    <a:pt x="11071" y="28626"/>
                    <a:pt x="11149" y="28535"/>
                  </a:cubicBezTo>
                  <a:cubicBezTo>
                    <a:pt x="11765" y="28890"/>
                    <a:pt x="11560" y="28772"/>
                    <a:pt x="11765" y="28890"/>
                  </a:cubicBezTo>
                  <a:cubicBezTo>
                    <a:pt x="11752" y="28864"/>
                    <a:pt x="11744" y="28838"/>
                    <a:pt x="11732" y="28812"/>
                  </a:cubicBezTo>
                  <a:cubicBezTo>
                    <a:pt x="11182" y="28497"/>
                    <a:pt x="11365" y="28602"/>
                    <a:pt x="11182" y="28497"/>
                  </a:cubicBezTo>
                  <a:cubicBezTo>
                    <a:pt x="11188" y="28497"/>
                    <a:pt x="11186" y="28492"/>
                    <a:pt x="11188" y="28489"/>
                  </a:cubicBezTo>
                  <a:cubicBezTo>
                    <a:pt x="11712" y="28761"/>
                    <a:pt x="11537" y="28670"/>
                    <a:pt x="11712" y="28761"/>
                  </a:cubicBezTo>
                  <a:cubicBezTo>
                    <a:pt x="11699" y="28735"/>
                    <a:pt x="11687" y="28709"/>
                    <a:pt x="11680" y="28690"/>
                  </a:cubicBezTo>
                  <a:cubicBezTo>
                    <a:pt x="11213" y="28444"/>
                    <a:pt x="11369" y="28526"/>
                    <a:pt x="11213" y="28444"/>
                  </a:cubicBezTo>
                  <a:cubicBezTo>
                    <a:pt x="11227" y="28419"/>
                    <a:pt x="11233" y="28387"/>
                    <a:pt x="11240" y="28354"/>
                  </a:cubicBezTo>
                  <a:cubicBezTo>
                    <a:pt x="11240" y="28352"/>
                    <a:pt x="11240" y="28350"/>
                    <a:pt x="11240" y="28348"/>
                  </a:cubicBezTo>
                  <a:cubicBezTo>
                    <a:pt x="11550" y="28367"/>
                    <a:pt x="11447" y="28361"/>
                    <a:pt x="11550" y="28367"/>
                  </a:cubicBezTo>
                  <a:cubicBezTo>
                    <a:pt x="11544" y="28354"/>
                    <a:pt x="11537" y="28335"/>
                    <a:pt x="11532" y="28322"/>
                  </a:cubicBezTo>
                  <a:cubicBezTo>
                    <a:pt x="11246" y="28296"/>
                    <a:pt x="11341" y="28305"/>
                    <a:pt x="11246" y="28296"/>
                  </a:cubicBezTo>
                  <a:cubicBezTo>
                    <a:pt x="11246" y="28238"/>
                    <a:pt x="11233" y="28180"/>
                    <a:pt x="11208" y="28129"/>
                  </a:cubicBezTo>
                  <a:cubicBezTo>
                    <a:pt x="11421" y="28005"/>
                    <a:pt x="11350" y="28046"/>
                    <a:pt x="11421" y="28005"/>
                  </a:cubicBezTo>
                  <a:cubicBezTo>
                    <a:pt x="11415" y="27992"/>
                    <a:pt x="11415" y="27974"/>
                    <a:pt x="11408" y="27961"/>
                  </a:cubicBezTo>
                  <a:cubicBezTo>
                    <a:pt x="11182" y="28090"/>
                    <a:pt x="11257" y="28047"/>
                    <a:pt x="11182" y="28090"/>
                  </a:cubicBezTo>
                  <a:cubicBezTo>
                    <a:pt x="11143" y="28031"/>
                    <a:pt x="11091" y="27987"/>
                    <a:pt x="11026" y="27961"/>
                  </a:cubicBezTo>
                  <a:cubicBezTo>
                    <a:pt x="11240" y="27412"/>
                    <a:pt x="11169" y="27595"/>
                    <a:pt x="11240" y="27412"/>
                  </a:cubicBezTo>
                  <a:cubicBezTo>
                    <a:pt x="11233" y="27386"/>
                    <a:pt x="11227" y="27360"/>
                    <a:pt x="11221" y="27334"/>
                  </a:cubicBezTo>
                  <a:cubicBezTo>
                    <a:pt x="10988" y="27942"/>
                    <a:pt x="11066" y="27739"/>
                    <a:pt x="10988" y="27942"/>
                  </a:cubicBezTo>
                  <a:cubicBezTo>
                    <a:pt x="10967" y="27942"/>
                    <a:pt x="10955" y="27934"/>
                    <a:pt x="10936" y="27929"/>
                  </a:cubicBezTo>
                  <a:cubicBezTo>
                    <a:pt x="10884" y="27922"/>
                    <a:pt x="10825" y="27922"/>
                    <a:pt x="10780" y="27942"/>
                  </a:cubicBezTo>
                  <a:cubicBezTo>
                    <a:pt x="9745" y="24914"/>
                    <a:pt x="10090" y="25923"/>
                    <a:pt x="9745" y="24914"/>
                  </a:cubicBezTo>
                  <a:cubicBezTo>
                    <a:pt x="8812" y="22171"/>
                    <a:pt x="9123" y="23086"/>
                    <a:pt x="8812" y="22171"/>
                  </a:cubicBezTo>
                  <a:cubicBezTo>
                    <a:pt x="8922" y="22126"/>
                    <a:pt x="9013" y="22023"/>
                    <a:pt x="9032" y="21893"/>
                  </a:cubicBezTo>
                  <a:cubicBezTo>
                    <a:pt x="9032" y="21887"/>
                    <a:pt x="9032" y="21874"/>
                    <a:pt x="9038" y="21868"/>
                  </a:cubicBezTo>
                  <a:cubicBezTo>
                    <a:pt x="11188" y="21952"/>
                    <a:pt x="10472" y="21924"/>
                    <a:pt x="11188" y="21952"/>
                  </a:cubicBezTo>
                  <a:cubicBezTo>
                    <a:pt x="11188" y="21939"/>
                    <a:pt x="11195" y="21919"/>
                    <a:pt x="11195" y="21906"/>
                  </a:cubicBezTo>
                  <a:cubicBezTo>
                    <a:pt x="9038" y="21822"/>
                    <a:pt x="9757" y="21850"/>
                    <a:pt x="9038" y="21822"/>
                  </a:cubicBezTo>
                  <a:cubicBezTo>
                    <a:pt x="9038" y="21693"/>
                    <a:pt x="8968" y="21583"/>
                    <a:pt x="8864" y="21519"/>
                  </a:cubicBezTo>
                  <a:cubicBezTo>
                    <a:pt x="9983" y="19376"/>
                    <a:pt x="9610" y="20090"/>
                    <a:pt x="9983" y="19376"/>
                  </a:cubicBezTo>
                  <a:cubicBezTo>
                    <a:pt x="11200" y="17072"/>
                    <a:pt x="10795" y="17840"/>
                    <a:pt x="11200" y="17072"/>
                  </a:cubicBezTo>
                  <a:cubicBezTo>
                    <a:pt x="11227" y="17085"/>
                    <a:pt x="11259" y="17098"/>
                    <a:pt x="11298" y="17104"/>
                  </a:cubicBezTo>
                  <a:cubicBezTo>
                    <a:pt x="11363" y="17110"/>
                    <a:pt x="11421" y="17104"/>
                    <a:pt x="11479" y="17085"/>
                  </a:cubicBezTo>
                  <a:cubicBezTo>
                    <a:pt x="12269" y="19259"/>
                    <a:pt x="12006" y="18534"/>
                    <a:pt x="12269" y="19259"/>
                  </a:cubicBezTo>
                  <a:cubicBezTo>
                    <a:pt x="12282" y="19241"/>
                    <a:pt x="12295" y="19227"/>
                    <a:pt x="12301" y="19209"/>
                  </a:cubicBezTo>
                  <a:cubicBezTo>
                    <a:pt x="11519" y="17072"/>
                    <a:pt x="11780" y="17784"/>
                    <a:pt x="11519" y="17072"/>
                  </a:cubicBezTo>
                  <a:cubicBezTo>
                    <a:pt x="11622" y="17021"/>
                    <a:pt x="11706" y="16924"/>
                    <a:pt x="11725" y="16801"/>
                  </a:cubicBezTo>
                  <a:cubicBezTo>
                    <a:pt x="11725" y="16776"/>
                    <a:pt x="11732" y="16749"/>
                    <a:pt x="11725" y="16724"/>
                  </a:cubicBezTo>
                  <a:cubicBezTo>
                    <a:pt x="14315" y="16691"/>
                    <a:pt x="13452" y="16702"/>
                    <a:pt x="14315" y="16691"/>
                  </a:cubicBezTo>
                  <a:cubicBezTo>
                    <a:pt x="14334" y="16678"/>
                    <a:pt x="14354" y="16659"/>
                    <a:pt x="14367" y="16646"/>
                  </a:cubicBezTo>
                  <a:cubicBezTo>
                    <a:pt x="11719" y="16678"/>
                    <a:pt x="12602" y="16668"/>
                    <a:pt x="11719" y="16678"/>
                  </a:cubicBezTo>
                  <a:cubicBezTo>
                    <a:pt x="11699" y="16529"/>
                    <a:pt x="11583" y="16401"/>
                    <a:pt x="11421" y="16375"/>
                  </a:cubicBezTo>
                  <a:cubicBezTo>
                    <a:pt x="11719" y="13657"/>
                    <a:pt x="11620" y="14563"/>
                    <a:pt x="11719" y="13657"/>
                  </a:cubicBezTo>
                  <a:cubicBezTo>
                    <a:pt x="11848" y="13664"/>
                    <a:pt x="11972" y="13599"/>
                    <a:pt x="12043" y="13497"/>
                  </a:cubicBezTo>
                  <a:cubicBezTo>
                    <a:pt x="14212" y="14723"/>
                    <a:pt x="13489" y="14314"/>
                    <a:pt x="14212" y="14723"/>
                  </a:cubicBezTo>
                  <a:cubicBezTo>
                    <a:pt x="15734" y="15587"/>
                    <a:pt x="15226" y="15299"/>
                    <a:pt x="15734" y="15587"/>
                  </a:cubicBezTo>
                  <a:cubicBezTo>
                    <a:pt x="15747" y="15581"/>
                    <a:pt x="15765" y="15568"/>
                    <a:pt x="15778" y="15562"/>
                  </a:cubicBezTo>
                  <a:cubicBezTo>
                    <a:pt x="12068" y="13458"/>
                    <a:pt x="13305" y="14159"/>
                    <a:pt x="12068" y="13458"/>
                  </a:cubicBezTo>
                  <a:cubicBezTo>
                    <a:pt x="12081" y="13425"/>
                    <a:pt x="12094" y="13393"/>
                    <a:pt x="12101" y="13354"/>
                  </a:cubicBezTo>
                  <a:cubicBezTo>
                    <a:pt x="12114" y="13258"/>
                    <a:pt x="12094" y="13167"/>
                    <a:pt x="12049" y="13096"/>
                  </a:cubicBezTo>
                  <a:cubicBezTo>
                    <a:pt x="14852" y="11044"/>
                    <a:pt x="13918" y="11728"/>
                    <a:pt x="14852" y="11044"/>
                  </a:cubicBezTo>
                  <a:cubicBezTo>
                    <a:pt x="14911" y="11127"/>
                    <a:pt x="14996" y="11192"/>
                    <a:pt x="15105" y="11211"/>
                  </a:cubicBezTo>
                  <a:cubicBezTo>
                    <a:pt x="15150" y="11218"/>
                    <a:pt x="15195" y="11218"/>
                    <a:pt x="15235" y="11211"/>
                  </a:cubicBezTo>
                  <a:cubicBezTo>
                    <a:pt x="16860" y="14942"/>
                    <a:pt x="16318" y="13699"/>
                    <a:pt x="16860" y="14942"/>
                  </a:cubicBezTo>
                  <a:cubicBezTo>
                    <a:pt x="16873" y="14936"/>
                    <a:pt x="16886" y="14929"/>
                    <a:pt x="16899" y="14923"/>
                  </a:cubicBezTo>
                  <a:cubicBezTo>
                    <a:pt x="15279" y="11198"/>
                    <a:pt x="15819" y="12440"/>
                    <a:pt x="15279" y="11198"/>
                  </a:cubicBezTo>
                  <a:cubicBezTo>
                    <a:pt x="15344" y="11173"/>
                    <a:pt x="15403" y="11134"/>
                    <a:pt x="15449" y="11082"/>
                  </a:cubicBezTo>
                  <a:cubicBezTo>
                    <a:pt x="19773" y="13826"/>
                    <a:pt x="18331" y="12911"/>
                    <a:pt x="19773" y="13826"/>
                  </a:cubicBezTo>
                  <a:cubicBezTo>
                    <a:pt x="19825" y="13857"/>
                    <a:pt x="19807" y="13847"/>
                    <a:pt x="19825" y="13857"/>
                  </a:cubicBezTo>
                  <a:cubicBezTo>
                    <a:pt x="19805" y="13890"/>
                    <a:pt x="19792" y="13929"/>
                    <a:pt x="19787" y="13974"/>
                  </a:cubicBezTo>
                  <a:cubicBezTo>
                    <a:pt x="19787" y="13981"/>
                    <a:pt x="19787" y="13987"/>
                    <a:pt x="19787" y="13993"/>
                  </a:cubicBezTo>
                  <a:cubicBezTo>
                    <a:pt x="20020" y="13955"/>
                    <a:pt x="20253" y="13916"/>
                    <a:pt x="20491" y="13896"/>
                  </a:cubicBezTo>
                  <a:cubicBezTo>
                    <a:pt x="20486" y="13883"/>
                    <a:pt x="20478" y="13870"/>
                    <a:pt x="20473" y="13857"/>
                  </a:cubicBezTo>
                  <a:cubicBezTo>
                    <a:pt x="23599" y="11856"/>
                    <a:pt x="22557" y="12523"/>
                    <a:pt x="23599" y="11856"/>
                  </a:cubicBezTo>
                  <a:cubicBezTo>
                    <a:pt x="23658" y="11934"/>
                    <a:pt x="23741" y="11986"/>
                    <a:pt x="23839" y="12006"/>
                  </a:cubicBezTo>
                  <a:cubicBezTo>
                    <a:pt x="23897" y="12011"/>
                    <a:pt x="23962" y="12006"/>
                    <a:pt x="24014" y="11993"/>
                  </a:cubicBezTo>
                  <a:cubicBezTo>
                    <a:pt x="24946" y="14348"/>
                    <a:pt x="24636" y="13563"/>
                    <a:pt x="24946" y="14348"/>
                  </a:cubicBezTo>
                  <a:cubicBezTo>
                    <a:pt x="24966" y="14354"/>
                    <a:pt x="24984" y="14361"/>
                    <a:pt x="25005" y="14367"/>
                  </a:cubicBezTo>
                  <a:cubicBezTo>
                    <a:pt x="24059" y="11973"/>
                    <a:pt x="24374" y="12771"/>
                    <a:pt x="24059" y="11973"/>
                  </a:cubicBezTo>
                  <a:cubicBezTo>
                    <a:pt x="24124" y="11941"/>
                    <a:pt x="24182" y="11889"/>
                    <a:pt x="24221" y="11818"/>
                  </a:cubicBezTo>
                  <a:cubicBezTo>
                    <a:pt x="27756" y="13503"/>
                    <a:pt x="26578" y="12941"/>
                    <a:pt x="27756" y="13503"/>
                  </a:cubicBezTo>
                  <a:cubicBezTo>
                    <a:pt x="27542" y="13955"/>
                    <a:pt x="27587" y="14497"/>
                    <a:pt x="27866" y="14903"/>
                  </a:cubicBezTo>
                  <a:cubicBezTo>
                    <a:pt x="27134" y="15335"/>
                    <a:pt x="27378" y="15191"/>
                    <a:pt x="27134" y="15335"/>
                  </a:cubicBezTo>
                  <a:cubicBezTo>
                    <a:pt x="27147" y="15342"/>
                    <a:pt x="27167" y="15355"/>
                    <a:pt x="27180" y="15361"/>
                  </a:cubicBezTo>
                  <a:cubicBezTo>
                    <a:pt x="27452" y="15207"/>
                    <a:pt x="27361" y="15258"/>
                    <a:pt x="27452" y="15207"/>
                  </a:cubicBezTo>
                  <a:cubicBezTo>
                    <a:pt x="27892" y="14942"/>
                    <a:pt x="27745" y="15030"/>
                    <a:pt x="27892" y="14942"/>
                  </a:cubicBezTo>
                  <a:cubicBezTo>
                    <a:pt x="27976" y="15058"/>
                    <a:pt x="28080" y="15161"/>
                    <a:pt x="28196" y="15252"/>
                  </a:cubicBezTo>
                  <a:cubicBezTo>
                    <a:pt x="28390" y="15394"/>
                    <a:pt x="28604" y="15478"/>
                    <a:pt x="28825" y="15517"/>
                  </a:cubicBezTo>
                  <a:cubicBezTo>
                    <a:pt x="28669" y="16433"/>
                    <a:pt x="28721" y="16128"/>
                    <a:pt x="28669" y="16433"/>
                  </a:cubicBezTo>
                  <a:cubicBezTo>
                    <a:pt x="28688" y="16446"/>
                    <a:pt x="28701" y="16465"/>
                    <a:pt x="28714" y="16478"/>
                  </a:cubicBezTo>
                  <a:cubicBezTo>
                    <a:pt x="28876" y="15522"/>
                    <a:pt x="28822" y="15841"/>
                    <a:pt x="28876" y="15522"/>
                  </a:cubicBezTo>
                  <a:cubicBezTo>
                    <a:pt x="28973" y="15536"/>
                    <a:pt x="29077" y="15536"/>
                    <a:pt x="29180" y="15530"/>
                  </a:cubicBezTo>
                  <a:cubicBezTo>
                    <a:pt x="29187" y="16911"/>
                    <a:pt x="29185" y="16450"/>
                    <a:pt x="29187" y="16911"/>
                  </a:cubicBezTo>
                  <a:cubicBezTo>
                    <a:pt x="29200" y="16924"/>
                    <a:pt x="29219" y="16937"/>
                    <a:pt x="29232" y="16956"/>
                  </a:cubicBezTo>
                  <a:cubicBezTo>
                    <a:pt x="29226" y="15522"/>
                    <a:pt x="29228" y="16000"/>
                    <a:pt x="29226" y="15522"/>
                  </a:cubicBezTo>
                  <a:cubicBezTo>
                    <a:pt x="29394" y="15504"/>
                    <a:pt x="29562" y="15452"/>
                    <a:pt x="29718" y="15374"/>
                  </a:cubicBezTo>
                  <a:cubicBezTo>
                    <a:pt x="29420" y="17149"/>
                    <a:pt x="29519" y="16558"/>
                    <a:pt x="29420" y="17149"/>
                  </a:cubicBezTo>
                  <a:cubicBezTo>
                    <a:pt x="29439" y="17162"/>
                    <a:pt x="29452" y="17182"/>
                    <a:pt x="29465" y="17195"/>
                  </a:cubicBezTo>
                  <a:cubicBezTo>
                    <a:pt x="29776" y="15342"/>
                    <a:pt x="29673" y="15959"/>
                    <a:pt x="29776" y="15342"/>
                  </a:cubicBezTo>
                  <a:cubicBezTo>
                    <a:pt x="29938" y="15246"/>
                    <a:pt x="30086" y="15123"/>
                    <a:pt x="30203" y="14962"/>
                  </a:cubicBezTo>
                  <a:cubicBezTo>
                    <a:pt x="30334" y="14793"/>
                    <a:pt x="30410" y="14613"/>
                    <a:pt x="30456" y="14419"/>
                  </a:cubicBezTo>
                  <a:cubicBezTo>
                    <a:pt x="30423" y="18356"/>
                    <a:pt x="30434" y="17044"/>
                    <a:pt x="30423" y="18356"/>
                  </a:cubicBezTo>
                  <a:cubicBezTo>
                    <a:pt x="30443" y="18382"/>
                    <a:pt x="30462" y="18402"/>
                    <a:pt x="30475" y="18428"/>
                  </a:cubicBezTo>
                  <a:cubicBezTo>
                    <a:pt x="30527" y="11715"/>
                    <a:pt x="30510" y="13952"/>
                    <a:pt x="30527" y="11715"/>
                  </a:cubicBezTo>
                  <a:cubicBezTo>
                    <a:pt x="30760" y="11682"/>
                    <a:pt x="30961" y="11502"/>
                    <a:pt x="31000" y="11257"/>
                  </a:cubicBezTo>
                  <a:cubicBezTo>
                    <a:pt x="31000" y="11195"/>
                    <a:pt x="31000" y="11133"/>
                    <a:pt x="31000" y="11070"/>
                  </a:cubicBezTo>
                  <a:cubicBezTo>
                    <a:pt x="30961" y="10844"/>
                    <a:pt x="30781" y="10658"/>
                    <a:pt x="30540" y="10617"/>
                  </a:cubicBezTo>
                  <a:cubicBezTo>
                    <a:pt x="30397" y="10592"/>
                    <a:pt x="30262" y="10624"/>
                    <a:pt x="30145" y="10701"/>
                  </a:cubicBezTo>
                  <a:cubicBezTo>
                    <a:pt x="25295" y="3931"/>
                    <a:pt x="26912" y="6188"/>
                    <a:pt x="25295" y="3931"/>
                  </a:cubicBezTo>
                  <a:cubicBezTo>
                    <a:pt x="25380" y="3854"/>
                    <a:pt x="25445" y="3750"/>
                    <a:pt x="25464" y="3622"/>
                  </a:cubicBezTo>
                  <a:cubicBezTo>
                    <a:pt x="25516" y="3318"/>
                    <a:pt x="25308" y="3034"/>
                    <a:pt x="25005" y="2982"/>
                  </a:cubicBezTo>
                  <a:cubicBezTo>
                    <a:pt x="24739" y="2937"/>
                    <a:pt x="24493" y="3085"/>
                    <a:pt x="24396" y="3318"/>
                  </a:cubicBezTo>
                  <a:cubicBezTo>
                    <a:pt x="16317" y="633"/>
                    <a:pt x="19010" y="1528"/>
                    <a:pt x="16317" y="633"/>
                  </a:cubicBezTo>
                  <a:cubicBezTo>
                    <a:pt x="16361" y="336"/>
                    <a:pt x="16161" y="52"/>
                    <a:pt x="15856" y="0"/>
                  </a:cubicBezTo>
                  <a:cubicBezTo>
                    <a:pt x="15794" y="0"/>
                    <a:pt x="15731" y="0"/>
                    <a:pt x="15669" y="0"/>
                  </a:cubicBezTo>
                  <a:cubicBezTo>
                    <a:pt x="15442" y="39"/>
                    <a:pt x="15256" y="218"/>
                    <a:pt x="15216" y="458"/>
                  </a:cubicBezTo>
                  <a:cubicBezTo>
                    <a:pt x="15195" y="562"/>
                    <a:pt x="15209" y="659"/>
                    <a:pt x="15248" y="749"/>
                  </a:cubicBezTo>
                  <a:cubicBezTo>
                    <a:pt x="10871" y="2123"/>
                    <a:pt x="12330" y="1665"/>
                    <a:pt x="10871" y="2123"/>
                  </a:cubicBezTo>
                  <a:cubicBezTo>
                    <a:pt x="10869" y="2121"/>
                    <a:pt x="10864" y="2123"/>
                    <a:pt x="10864" y="2118"/>
                  </a:cubicBezTo>
                  <a:cubicBezTo>
                    <a:pt x="10249" y="1666"/>
                    <a:pt x="9382" y="1788"/>
                    <a:pt x="8929" y="2401"/>
                  </a:cubicBezTo>
                  <a:cubicBezTo>
                    <a:pt x="8831" y="2524"/>
                    <a:pt x="8767" y="2659"/>
                    <a:pt x="8722" y="2808"/>
                  </a:cubicBezTo>
                  <a:cubicBezTo>
                    <a:pt x="7316" y="3247"/>
                    <a:pt x="7785" y="3100"/>
                    <a:pt x="7316" y="3247"/>
                  </a:cubicBezTo>
                  <a:cubicBezTo>
                    <a:pt x="7233" y="3112"/>
                    <a:pt x="7096" y="3008"/>
                    <a:pt x="6927" y="2982"/>
                  </a:cubicBezTo>
                  <a:cubicBezTo>
                    <a:pt x="6624" y="2930"/>
                    <a:pt x="6332" y="3138"/>
                    <a:pt x="6287" y="3440"/>
                  </a:cubicBezTo>
                  <a:cubicBezTo>
                    <a:pt x="6249" y="3640"/>
                    <a:pt x="6332" y="3834"/>
                    <a:pt x="6474" y="3956"/>
                  </a:cubicBezTo>
                  <a:cubicBezTo>
                    <a:pt x="1807" y="10250"/>
                    <a:pt x="3362" y="8152"/>
                    <a:pt x="1807" y="10250"/>
                  </a:cubicBezTo>
                  <a:cubicBezTo>
                    <a:pt x="1302" y="9888"/>
                    <a:pt x="596" y="9992"/>
                    <a:pt x="221" y="10495"/>
                  </a:cubicBezTo>
                  <a:cubicBezTo>
                    <a:pt x="92" y="10669"/>
                    <a:pt x="19" y="10867"/>
                    <a:pt x="0" y="11069"/>
                  </a:cubicBezTo>
                  <a:cubicBezTo>
                    <a:pt x="0" y="11140"/>
                    <a:pt x="0" y="11212"/>
                    <a:pt x="0" y="11283"/>
                  </a:cubicBezTo>
                  <a:cubicBezTo>
                    <a:pt x="29" y="11593"/>
                    <a:pt x="184" y="11890"/>
                    <a:pt x="454" y="12089"/>
                  </a:cubicBezTo>
                  <a:cubicBezTo>
                    <a:pt x="687" y="12264"/>
                    <a:pt x="966" y="12334"/>
                    <a:pt x="1237" y="12309"/>
                  </a:cubicBezTo>
                  <a:cubicBezTo>
                    <a:pt x="1199" y="16878"/>
                    <a:pt x="1211" y="15355"/>
                    <a:pt x="1199" y="16878"/>
                  </a:cubicBezTo>
                  <a:cubicBezTo>
                    <a:pt x="1095" y="16943"/>
                    <a:pt x="998" y="17026"/>
                    <a:pt x="920" y="17136"/>
                  </a:cubicBezTo>
                  <a:cubicBezTo>
                    <a:pt x="590" y="17582"/>
                    <a:pt x="679" y="18215"/>
                    <a:pt x="1127" y="18543"/>
                  </a:cubicBezTo>
                  <a:cubicBezTo>
                    <a:pt x="1147" y="18563"/>
                    <a:pt x="1166" y="18576"/>
                    <a:pt x="1186" y="18588"/>
                  </a:cubicBezTo>
                  <a:cubicBezTo>
                    <a:pt x="1178" y="19660"/>
                    <a:pt x="1181" y="19303"/>
                    <a:pt x="1178" y="19660"/>
                  </a:cubicBezTo>
                  <a:cubicBezTo>
                    <a:pt x="907" y="19654"/>
                    <a:pt x="661" y="19847"/>
                    <a:pt x="609" y="20125"/>
                  </a:cubicBezTo>
                  <a:cubicBezTo>
                    <a:pt x="564" y="20428"/>
                    <a:pt x="771" y="20719"/>
                    <a:pt x="1075" y="20771"/>
                  </a:cubicBezTo>
                  <a:cubicBezTo>
                    <a:pt x="1166" y="20784"/>
                    <a:pt x="1263" y="20771"/>
                    <a:pt x="1347" y="20744"/>
                  </a:cubicBezTo>
                  <a:cubicBezTo>
                    <a:pt x="6339" y="27702"/>
                    <a:pt x="4675" y="25382"/>
                    <a:pt x="6339" y="27702"/>
                  </a:cubicBezTo>
                  <a:cubicBezTo>
                    <a:pt x="6261" y="27786"/>
                    <a:pt x="6209" y="27883"/>
                    <a:pt x="6190" y="28000"/>
                  </a:cubicBezTo>
                  <a:cubicBezTo>
                    <a:pt x="6138" y="28302"/>
                    <a:pt x="6345" y="28593"/>
                    <a:pt x="6650" y="28645"/>
                  </a:cubicBezTo>
                  <a:cubicBezTo>
                    <a:pt x="6883" y="28684"/>
                    <a:pt x="7103" y="28574"/>
                    <a:pt x="7219" y="28387"/>
                  </a:cubicBezTo>
                  <a:cubicBezTo>
                    <a:pt x="12399" y="30110"/>
                    <a:pt x="10672" y="29536"/>
                    <a:pt x="12399" y="30110"/>
                  </a:cubicBezTo>
                  <a:cubicBezTo>
                    <a:pt x="12386" y="30084"/>
                    <a:pt x="12373" y="30065"/>
                    <a:pt x="12360" y="30039"/>
                  </a:cubicBezTo>
                  <a:moveTo>
                    <a:pt x="9706" y="24940"/>
                  </a:moveTo>
                  <a:cubicBezTo>
                    <a:pt x="10734" y="27955"/>
                    <a:pt x="10391" y="26950"/>
                    <a:pt x="10734" y="27955"/>
                  </a:cubicBezTo>
                  <a:cubicBezTo>
                    <a:pt x="10670" y="27979"/>
                    <a:pt x="10612" y="28025"/>
                    <a:pt x="10566" y="28083"/>
                  </a:cubicBezTo>
                  <a:cubicBezTo>
                    <a:pt x="7336" y="26166"/>
                    <a:pt x="8413" y="26805"/>
                    <a:pt x="7336" y="26166"/>
                  </a:cubicBezTo>
                  <a:cubicBezTo>
                    <a:pt x="7375" y="26115"/>
                    <a:pt x="7401" y="26063"/>
                    <a:pt x="7414" y="25998"/>
                  </a:cubicBezTo>
                  <a:cubicBezTo>
                    <a:pt x="7439" y="25843"/>
                    <a:pt x="7362" y="25695"/>
                    <a:pt x="7233" y="25618"/>
                  </a:cubicBezTo>
                  <a:cubicBezTo>
                    <a:pt x="8559" y="22184"/>
                    <a:pt x="8117" y="23329"/>
                    <a:pt x="8559" y="22184"/>
                  </a:cubicBezTo>
                  <a:cubicBezTo>
                    <a:pt x="8572" y="22191"/>
                    <a:pt x="8592" y="22191"/>
                    <a:pt x="8611" y="22197"/>
                  </a:cubicBezTo>
                  <a:cubicBezTo>
                    <a:pt x="8663" y="22202"/>
                    <a:pt x="8714" y="22202"/>
                    <a:pt x="8767" y="22191"/>
                  </a:cubicBezTo>
                  <a:cubicBezTo>
                    <a:pt x="9080" y="23107"/>
                    <a:pt x="9393" y="24024"/>
                    <a:pt x="9706" y="24940"/>
                  </a:cubicBezTo>
                  <a:moveTo>
                    <a:pt x="6676" y="25973"/>
                  </a:moveTo>
                  <a:cubicBezTo>
                    <a:pt x="6682" y="26018"/>
                    <a:pt x="6680" y="26003"/>
                    <a:pt x="6682" y="26018"/>
                  </a:cubicBezTo>
                  <a:cubicBezTo>
                    <a:pt x="6694" y="26056"/>
                    <a:pt x="6707" y="26089"/>
                    <a:pt x="6727" y="26121"/>
                  </a:cubicBezTo>
                  <a:cubicBezTo>
                    <a:pt x="6086" y="25792"/>
                    <a:pt x="6300" y="25901"/>
                    <a:pt x="6086" y="25792"/>
                  </a:cubicBezTo>
                  <a:cubicBezTo>
                    <a:pt x="6145" y="25644"/>
                    <a:pt x="6125" y="25469"/>
                    <a:pt x="6028" y="25327"/>
                  </a:cubicBezTo>
                  <a:cubicBezTo>
                    <a:pt x="5879" y="25127"/>
                    <a:pt x="5620" y="25062"/>
                    <a:pt x="5400" y="25166"/>
                  </a:cubicBezTo>
                  <a:cubicBezTo>
                    <a:pt x="4462" y="23287"/>
                    <a:pt x="4775" y="23913"/>
                    <a:pt x="4462" y="23287"/>
                  </a:cubicBezTo>
                  <a:cubicBezTo>
                    <a:pt x="4500" y="23230"/>
                    <a:pt x="4532" y="23165"/>
                    <a:pt x="4545" y="23087"/>
                  </a:cubicBezTo>
                  <a:cubicBezTo>
                    <a:pt x="4584" y="22887"/>
                    <a:pt x="4487" y="22694"/>
                    <a:pt x="4319" y="22597"/>
                  </a:cubicBezTo>
                  <a:cubicBezTo>
                    <a:pt x="4682" y="21822"/>
                    <a:pt x="4561" y="22080"/>
                    <a:pt x="4682" y="21822"/>
                  </a:cubicBezTo>
                  <a:cubicBezTo>
                    <a:pt x="4727" y="21848"/>
                    <a:pt x="4773" y="21868"/>
                    <a:pt x="4830" y="21874"/>
                  </a:cubicBezTo>
                  <a:cubicBezTo>
                    <a:pt x="5089" y="21919"/>
                    <a:pt x="5329" y="21751"/>
                    <a:pt x="5381" y="21500"/>
                  </a:cubicBezTo>
                  <a:cubicBezTo>
                    <a:pt x="8326" y="21965"/>
                    <a:pt x="7344" y="21810"/>
                    <a:pt x="8326" y="21965"/>
                  </a:cubicBezTo>
                  <a:cubicBezTo>
                    <a:pt x="8359" y="22054"/>
                    <a:pt x="8424" y="22126"/>
                    <a:pt x="8514" y="22165"/>
                  </a:cubicBezTo>
                  <a:cubicBezTo>
                    <a:pt x="7187" y="25598"/>
                    <a:pt x="7629" y="24454"/>
                    <a:pt x="7187" y="25598"/>
                  </a:cubicBezTo>
                  <a:cubicBezTo>
                    <a:pt x="7161" y="25585"/>
                    <a:pt x="7135" y="25579"/>
                    <a:pt x="7109" y="25572"/>
                  </a:cubicBezTo>
                  <a:cubicBezTo>
                    <a:pt x="6941" y="25546"/>
                    <a:pt x="6785" y="25631"/>
                    <a:pt x="6715" y="25779"/>
                  </a:cubicBezTo>
                  <a:cubicBezTo>
                    <a:pt x="6694" y="25818"/>
                    <a:pt x="6701" y="25805"/>
                    <a:pt x="6694" y="25818"/>
                  </a:cubicBezTo>
                  <a:cubicBezTo>
                    <a:pt x="6689" y="25837"/>
                    <a:pt x="6682" y="25856"/>
                    <a:pt x="6682" y="25876"/>
                  </a:cubicBezTo>
                  <a:cubicBezTo>
                    <a:pt x="6676" y="25908"/>
                    <a:pt x="6676" y="25941"/>
                    <a:pt x="6676" y="25973"/>
                  </a:cubicBezTo>
                  <a:moveTo>
                    <a:pt x="2001" y="10430"/>
                  </a:moveTo>
                  <a:cubicBezTo>
                    <a:pt x="2927" y="9649"/>
                    <a:pt x="2618" y="9910"/>
                    <a:pt x="2927" y="9649"/>
                  </a:cubicBezTo>
                  <a:cubicBezTo>
                    <a:pt x="2973" y="9688"/>
                    <a:pt x="3017" y="9727"/>
                    <a:pt x="3076" y="9753"/>
                  </a:cubicBezTo>
                  <a:cubicBezTo>
                    <a:pt x="2636" y="12366"/>
                    <a:pt x="2782" y="11495"/>
                    <a:pt x="2636" y="12366"/>
                  </a:cubicBezTo>
                  <a:cubicBezTo>
                    <a:pt x="2092" y="11805"/>
                    <a:pt x="2273" y="11992"/>
                    <a:pt x="2092" y="11805"/>
                  </a:cubicBezTo>
                  <a:cubicBezTo>
                    <a:pt x="2377" y="11372"/>
                    <a:pt x="2331" y="10812"/>
                    <a:pt x="2001" y="10430"/>
                  </a:cubicBezTo>
                  <a:moveTo>
                    <a:pt x="11091" y="8293"/>
                  </a:moveTo>
                  <a:cubicBezTo>
                    <a:pt x="10579" y="8365"/>
                    <a:pt x="10750" y="8341"/>
                    <a:pt x="10579" y="8365"/>
                  </a:cubicBezTo>
                  <a:cubicBezTo>
                    <a:pt x="7782" y="8765"/>
                    <a:pt x="8715" y="8632"/>
                    <a:pt x="7782" y="8765"/>
                  </a:cubicBezTo>
                  <a:cubicBezTo>
                    <a:pt x="7750" y="8623"/>
                    <a:pt x="7640" y="8501"/>
                    <a:pt x="7484" y="8475"/>
                  </a:cubicBezTo>
                  <a:cubicBezTo>
                    <a:pt x="7420" y="8468"/>
                    <a:pt x="7362" y="8475"/>
                    <a:pt x="7310" y="8488"/>
                  </a:cubicBezTo>
                  <a:cubicBezTo>
                    <a:pt x="6456" y="6287"/>
                    <a:pt x="6740" y="7021"/>
                    <a:pt x="6456" y="6287"/>
                  </a:cubicBezTo>
                  <a:cubicBezTo>
                    <a:pt x="7031" y="5712"/>
                    <a:pt x="6839" y="5904"/>
                    <a:pt x="7031" y="5712"/>
                  </a:cubicBezTo>
                  <a:cubicBezTo>
                    <a:pt x="11130" y="8100"/>
                    <a:pt x="9764" y="7304"/>
                    <a:pt x="11130" y="8100"/>
                  </a:cubicBezTo>
                  <a:cubicBezTo>
                    <a:pt x="11110" y="8132"/>
                    <a:pt x="11097" y="8165"/>
                    <a:pt x="11091" y="8204"/>
                  </a:cubicBezTo>
                  <a:cubicBezTo>
                    <a:pt x="11091" y="8236"/>
                    <a:pt x="11084" y="8268"/>
                    <a:pt x="11091" y="8293"/>
                  </a:cubicBezTo>
                  <a:moveTo>
                    <a:pt x="11376" y="13367"/>
                  </a:moveTo>
                  <a:cubicBezTo>
                    <a:pt x="7005" y="14548"/>
                    <a:pt x="8462" y="14154"/>
                    <a:pt x="7005" y="14548"/>
                  </a:cubicBezTo>
                  <a:cubicBezTo>
                    <a:pt x="6986" y="14471"/>
                    <a:pt x="6922" y="14400"/>
                    <a:pt x="6831" y="14387"/>
                  </a:cubicBezTo>
                  <a:cubicBezTo>
                    <a:pt x="7407" y="9211"/>
                    <a:pt x="7215" y="10936"/>
                    <a:pt x="7407" y="9211"/>
                  </a:cubicBezTo>
                  <a:cubicBezTo>
                    <a:pt x="7497" y="9211"/>
                    <a:pt x="7588" y="9178"/>
                    <a:pt x="7660" y="9120"/>
                  </a:cubicBezTo>
                  <a:cubicBezTo>
                    <a:pt x="11460" y="13044"/>
                    <a:pt x="10194" y="11736"/>
                    <a:pt x="11460" y="13044"/>
                  </a:cubicBezTo>
                  <a:cubicBezTo>
                    <a:pt x="11415" y="13096"/>
                    <a:pt x="11382" y="13160"/>
                    <a:pt x="11369" y="13232"/>
                  </a:cubicBezTo>
                  <a:cubicBezTo>
                    <a:pt x="11363" y="13277"/>
                    <a:pt x="11363" y="13321"/>
                    <a:pt x="11376" y="13367"/>
                  </a:cubicBezTo>
                  <a:moveTo>
                    <a:pt x="10993" y="16776"/>
                  </a:moveTo>
                  <a:cubicBezTo>
                    <a:pt x="8424" y="17421"/>
                    <a:pt x="9280" y="17206"/>
                    <a:pt x="8424" y="17421"/>
                  </a:cubicBezTo>
                  <a:cubicBezTo>
                    <a:pt x="8385" y="17298"/>
                    <a:pt x="8274" y="17195"/>
                    <a:pt x="8132" y="17175"/>
                  </a:cubicBezTo>
                  <a:cubicBezTo>
                    <a:pt x="8067" y="17162"/>
                    <a:pt x="8003" y="17169"/>
                    <a:pt x="7945" y="17195"/>
                  </a:cubicBezTo>
                  <a:cubicBezTo>
                    <a:pt x="6883" y="14807"/>
                    <a:pt x="7237" y="15603"/>
                    <a:pt x="6883" y="14807"/>
                  </a:cubicBezTo>
                  <a:cubicBezTo>
                    <a:pt x="6915" y="14793"/>
                    <a:pt x="6941" y="14767"/>
                    <a:pt x="6967" y="14742"/>
                  </a:cubicBezTo>
                  <a:cubicBezTo>
                    <a:pt x="11026" y="16581"/>
                    <a:pt x="9673" y="15968"/>
                    <a:pt x="11026" y="16581"/>
                  </a:cubicBezTo>
                  <a:cubicBezTo>
                    <a:pt x="11013" y="16607"/>
                    <a:pt x="11000" y="16639"/>
                    <a:pt x="10993" y="16678"/>
                  </a:cubicBezTo>
                  <a:cubicBezTo>
                    <a:pt x="10988" y="16711"/>
                    <a:pt x="10988" y="16743"/>
                    <a:pt x="10993" y="16776"/>
                  </a:cubicBezTo>
                  <a:moveTo>
                    <a:pt x="8307" y="21919"/>
                  </a:moveTo>
                  <a:cubicBezTo>
                    <a:pt x="5387" y="21460"/>
                    <a:pt x="6360" y="21613"/>
                    <a:pt x="5387" y="21460"/>
                  </a:cubicBezTo>
                  <a:cubicBezTo>
                    <a:pt x="5413" y="21210"/>
                    <a:pt x="5244" y="20977"/>
                    <a:pt x="4985" y="20932"/>
                  </a:cubicBezTo>
                  <a:cubicBezTo>
                    <a:pt x="4960" y="20925"/>
                    <a:pt x="4928" y="20925"/>
                    <a:pt x="4902" y="20925"/>
                  </a:cubicBezTo>
                  <a:cubicBezTo>
                    <a:pt x="5322" y="17253"/>
                    <a:pt x="5182" y="18477"/>
                    <a:pt x="5322" y="17253"/>
                  </a:cubicBezTo>
                  <a:cubicBezTo>
                    <a:pt x="5335" y="17259"/>
                    <a:pt x="5348" y="17266"/>
                    <a:pt x="5361" y="17266"/>
                  </a:cubicBezTo>
                  <a:cubicBezTo>
                    <a:pt x="5446" y="17278"/>
                    <a:pt x="5529" y="17259"/>
                    <a:pt x="5601" y="17221"/>
                  </a:cubicBezTo>
                  <a:cubicBezTo>
                    <a:pt x="8449" y="21538"/>
                    <a:pt x="7499" y="20099"/>
                    <a:pt x="8449" y="21538"/>
                  </a:cubicBezTo>
                  <a:cubicBezTo>
                    <a:pt x="8372" y="21590"/>
                    <a:pt x="8320" y="21674"/>
                    <a:pt x="8307" y="21770"/>
                  </a:cubicBezTo>
                  <a:cubicBezTo>
                    <a:pt x="8294" y="21822"/>
                    <a:pt x="8294" y="21874"/>
                    <a:pt x="8307" y="21919"/>
                  </a:cubicBezTo>
                  <a:moveTo>
                    <a:pt x="5057" y="16950"/>
                  </a:moveTo>
                  <a:cubicBezTo>
                    <a:pt x="2694" y="17414"/>
                    <a:pt x="3482" y="17259"/>
                    <a:pt x="2694" y="17414"/>
                  </a:cubicBezTo>
                  <a:cubicBezTo>
                    <a:pt x="2629" y="17227"/>
                    <a:pt x="2512" y="17059"/>
                    <a:pt x="2338" y="16930"/>
                  </a:cubicBezTo>
                  <a:cubicBezTo>
                    <a:pt x="3775" y="14219"/>
                    <a:pt x="3296" y="15123"/>
                    <a:pt x="3775" y="14219"/>
                  </a:cubicBezTo>
                  <a:cubicBezTo>
                    <a:pt x="3814" y="14232"/>
                    <a:pt x="3853" y="14252"/>
                    <a:pt x="3898" y="14257"/>
                  </a:cubicBezTo>
                  <a:cubicBezTo>
                    <a:pt x="3956" y="14265"/>
                    <a:pt x="4014" y="14265"/>
                    <a:pt x="4073" y="14252"/>
                  </a:cubicBezTo>
                  <a:cubicBezTo>
                    <a:pt x="5239" y="16581"/>
                    <a:pt x="4850" y="15805"/>
                    <a:pt x="5239" y="16581"/>
                  </a:cubicBezTo>
                  <a:cubicBezTo>
                    <a:pt x="5186" y="16607"/>
                    <a:pt x="5148" y="16646"/>
                    <a:pt x="5115" y="16691"/>
                  </a:cubicBezTo>
                  <a:cubicBezTo>
                    <a:pt x="5096" y="16730"/>
                    <a:pt x="5102" y="16717"/>
                    <a:pt x="5096" y="16730"/>
                  </a:cubicBezTo>
                  <a:cubicBezTo>
                    <a:pt x="5076" y="16763"/>
                    <a:pt x="5063" y="16801"/>
                    <a:pt x="5057" y="16839"/>
                  </a:cubicBezTo>
                  <a:cubicBezTo>
                    <a:pt x="5050" y="16878"/>
                    <a:pt x="5050" y="16911"/>
                    <a:pt x="5057" y="16950"/>
                  </a:cubicBezTo>
                  <a:moveTo>
                    <a:pt x="4125" y="14239"/>
                  </a:moveTo>
                  <a:cubicBezTo>
                    <a:pt x="4229" y="14206"/>
                    <a:pt x="4319" y="14135"/>
                    <a:pt x="4384" y="14045"/>
                  </a:cubicBezTo>
                  <a:cubicBezTo>
                    <a:pt x="5206" y="14270"/>
                    <a:pt x="4932" y="14195"/>
                    <a:pt x="5206" y="14270"/>
                  </a:cubicBezTo>
                  <a:cubicBezTo>
                    <a:pt x="5368" y="16537"/>
                    <a:pt x="5314" y="15781"/>
                    <a:pt x="5368" y="16537"/>
                  </a:cubicBezTo>
                  <a:cubicBezTo>
                    <a:pt x="5342" y="16542"/>
                    <a:pt x="5309" y="16549"/>
                    <a:pt x="5284" y="16562"/>
                  </a:cubicBezTo>
                  <a:cubicBezTo>
                    <a:pt x="4898" y="15787"/>
                    <a:pt x="4511" y="15013"/>
                    <a:pt x="4125" y="14239"/>
                  </a:cubicBezTo>
                  <a:moveTo>
                    <a:pt x="5284" y="10391"/>
                  </a:moveTo>
                  <a:cubicBezTo>
                    <a:pt x="7135" y="9075"/>
                    <a:pt x="6518" y="9514"/>
                    <a:pt x="7135" y="9075"/>
                  </a:cubicBezTo>
                  <a:cubicBezTo>
                    <a:pt x="7187" y="9139"/>
                    <a:pt x="7264" y="9191"/>
                    <a:pt x="7355" y="9204"/>
                  </a:cubicBezTo>
                  <a:cubicBezTo>
                    <a:pt x="6785" y="14380"/>
                    <a:pt x="6975" y="12655"/>
                    <a:pt x="6785" y="14380"/>
                  </a:cubicBezTo>
                  <a:cubicBezTo>
                    <a:pt x="6760" y="14380"/>
                    <a:pt x="6727" y="14387"/>
                    <a:pt x="6702" y="14400"/>
                  </a:cubicBezTo>
                  <a:cubicBezTo>
                    <a:pt x="5141" y="10934"/>
                    <a:pt x="5661" y="12089"/>
                    <a:pt x="5141" y="10934"/>
                  </a:cubicBezTo>
                  <a:cubicBezTo>
                    <a:pt x="5244" y="10883"/>
                    <a:pt x="5322" y="10785"/>
                    <a:pt x="5342" y="10663"/>
                  </a:cubicBezTo>
                  <a:cubicBezTo>
                    <a:pt x="5361" y="10565"/>
                    <a:pt x="5335" y="10469"/>
                    <a:pt x="5284" y="10391"/>
                  </a:cubicBezTo>
                  <a:moveTo>
                    <a:pt x="5627" y="16594"/>
                  </a:moveTo>
                  <a:cubicBezTo>
                    <a:pt x="6196" y="15652"/>
                    <a:pt x="6006" y="15966"/>
                    <a:pt x="6196" y="15652"/>
                  </a:cubicBezTo>
                  <a:cubicBezTo>
                    <a:pt x="6707" y="14807"/>
                    <a:pt x="6537" y="15089"/>
                    <a:pt x="6707" y="14807"/>
                  </a:cubicBezTo>
                  <a:cubicBezTo>
                    <a:pt x="6720" y="14812"/>
                    <a:pt x="6740" y="14820"/>
                    <a:pt x="6760" y="14820"/>
                  </a:cubicBezTo>
                  <a:cubicBezTo>
                    <a:pt x="6785" y="14825"/>
                    <a:pt x="6811" y="14825"/>
                    <a:pt x="6837" y="14820"/>
                  </a:cubicBezTo>
                  <a:cubicBezTo>
                    <a:pt x="7841" y="17072"/>
                    <a:pt x="7506" y="16321"/>
                    <a:pt x="7841" y="17072"/>
                  </a:cubicBezTo>
                  <a:cubicBezTo>
                    <a:pt x="7899" y="17208"/>
                    <a:pt x="7880" y="17162"/>
                    <a:pt x="7899" y="17208"/>
                  </a:cubicBezTo>
                  <a:cubicBezTo>
                    <a:pt x="7815" y="17253"/>
                    <a:pt x="7750" y="17330"/>
                    <a:pt x="7717" y="17427"/>
                  </a:cubicBezTo>
                  <a:cubicBezTo>
                    <a:pt x="5782" y="16962"/>
                    <a:pt x="6427" y="17117"/>
                    <a:pt x="5782" y="16962"/>
                  </a:cubicBezTo>
                  <a:cubicBezTo>
                    <a:pt x="5808" y="16813"/>
                    <a:pt x="5743" y="16678"/>
                    <a:pt x="5627" y="16594"/>
                  </a:cubicBezTo>
                  <a:moveTo>
                    <a:pt x="5588" y="16575"/>
                  </a:moveTo>
                  <a:cubicBezTo>
                    <a:pt x="5555" y="16556"/>
                    <a:pt x="5523" y="16542"/>
                    <a:pt x="5477" y="16537"/>
                  </a:cubicBezTo>
                  <a:cubicBezTo>
                    <a:pt x="5459" y="16529"/>
                    <a:pt x="5439" y="16529"/>
                    <a:pt x="5420" y="16529"/>
                  </a:cubicBezTo>
                  <a:cubicBezTo>
                    <a:pt x="5251" y="14283"/>
                    <a:pt x="5307" y="15032"/>
                    <a:pt x="5251" y="14283"/>
                  </a:cubicBezTo>
                  <a:cubicBezTo>
                    <a:pt x="6578" y="14658"/>
                    <a:pt x="6136" y="14533"/>
                    <a:pt x="6578" y="14658"/>
                  </a:cubicBezTo>
                  <a:cubicBezTo>
                    <a:pt x="6591" y="14710"/>
                    <a:pt x="6624" y="14755"/>
                    <a:pt x="6669" y="14780"/>
                  </a:cubicBezTo>
                  <a:cubicBezTo>
                    <a:pt x="6309" y="15378"/>
                    <a:pt x="5948" y="15976"/>
                    <a:pt x="5588" y="16575"/>
                  </a:cubicBezTo>
                  <a:moveTo>
                    <a:pt x="6663" y="14426"/>
                  </a:moveTo>
                  <a:cubicBezTo>
                    <a:pt x="6617" y="14458"/>
                    <a:pt x="6585" y="14510"/>
                    <a:pt x="6572" y="14567"/>
                  </a:cubicBezTo>
                  <a:cubicBezTo>
                    <a:pt x="6572" y="14580"/>
                    <a:pt x="6572" y="14588"/>
                    <a:pt x="6572" y="14601"/>
                  </a:cubicBezTo>
                  <a:cubicBezTo>
                    <a:pt x="5251" y="14232"/>
                    <a:pt x="5691" y="14355"/>
                    <a:pt x="5251" y="14232"/>
                  </a:cubicBezTo>
                  <a:cubicBezTo>
                    <a:pt x="5083" y="11902"/>
                    <a:pt x="5139" y="12679"/>
                    <a:pt x="5083" y="11902"/>
                  </a:cubicBezTo>
                  <a:cubicBezTo>
                    <a:pt x="5011" y="10966"/>
                    <a:pt x="5035" y="11278"/>
                    <a:pt x="5011" y="10966"/>
                  </a:cubicBezTo>
                  <a:cubicBezTo>
                    <a:pt x="5037" y="10966"/>
                    <a:pt x="5070" y="10960"/>
                    <a:pt x="5096" y="10947"/>
                  </a:cubicBezTo>
                  <a:cubicBezTo>
                    <a:pt x="5618" y="12106"/>
                    <a:pt x="6140" y="13266"/>
                    <a:pt x="6663" y="14426"/>
                  </a:cubicBezTo>
                  <a:moveTo>
                    <a:pt x="5024" y="11832"/>
                  </a:moveTo>
                  <a:cubicBezTo>
                    <a:pt x="5200" y="14219"/>
                    <a:pt x="5141" y="13423"/>
                    <a:pt x="5200" y="14219"/>
                  </a:cubicBezTo>
                  <a:cubicBezTo>
                    <a:pt x="4403" y="13993"/>
                    <a:pt x="4669" y="14069"/>
                    <a:pt x="4403" y="13993"/>
                  </a:cubicBezTo>
                  <a:cubicBezTo>
                    <a:pt x="4429" y="13955"/>
                    <a:pt x="4441" y="13909"/>
                    <a:pt x="4449" y="13864"/>
                  </a:cubicBezTo>
                  <a:cubicBezTo>
                    <a:pt x="4487" y="13632"/>
                    <a:pt x="4358" y="13419"/>
                    <a:pt x="4151" y="13334"/>
                  </a:cubicBezTo>
                  <a:cubicBezTo>
                    <a:pt x="4908" y="10960"/>
                    <a:pt x="4656" y="11751"/>
                    <a:pt x="4908" y="10960"/>
                  </a:cubicBezTo>
                  <a:cubicBezTo>
                    <a:pt x="4915" y="10960"/>
                    <a:pt x="4915" y="10966"/>
                    <a:pt x="4921" y="10966"/>
                  </a:cubicBezTo>
                  <a:cubicBezTo>
                    <a:pt x="4934" y="10966"/>
                    <a:pt x="4947" y="10966"/>
                    <a:pt x="4966" y="10966"/>
                  </a:cubicBezTo>
                  <a:cubicBezTo>
                    <a:pt x="4985" y="11255"/>
                    <a:pt x="5005" y="11543"/>
                    <a:pt x="5024" y="11832"/>
                  </a:cubicBezTo>
                  <a:moveTo>
                    <a:pt x="5640" y="17195"/>
                  </a:moveTo>
                  <a:cubicBezTo>
                    <a:pt x="5705" y="17149"/>
                    <a:pt x="5750" y="17085"/>
                    <a:pt x="5769" y="17008"/>
                  </a:cubicBezTo>
                  <a:cubicBezTo>
                    <a:pt x="7704" y="17472"/>
                    <a:pt x="7059" y="17318"/>
                    <a:pt x="7704" y="17472"/>
                  </a:cubicBezTo>
                  <a:cubicBezTo>
                    <a:pt x="7704" y="17474"/>
                    <a:pt x="7704" y="17472"/>
                    <a:pt x="7704" y="17478"/>
                  </a:cubicBezTo>
                  <a:cubicBezTo>
                    <a:pt x="7673" y="17679"/>
                    <a:pt x="7808" y="17866"/>
                    <a:pt x="8009" y="17905"/>
                  </a:cubicBezTo>
                  <a:cubicBezTo>
                    <a:pt x="8041" y="17905"/>
                    <a:pt x="8067" y="17905"/>
                    <a:pt x="8100" y="17905"/>
                  </a:cubicBezTo>
                  <a:cubicBezTo>
                    <a:pt x="8281" y="19214"/>
                    <a:pt x="8220" y="18778"/>
                    <a:pt x="8281" y="19214"/>
                  </a:cubicBezTo>
                  <a:cubicBezTo>
                    <a:pt x="8592" y="21468"/>
                    <a:pt x="8488" y="20717"/>
                    <a:pt x="8592" y="21468"/>
                  </a:cubicBezTo>
                  <a:cubicBezTo>
                    <a:pt x="8553" y="21481"/>
                    <a:pt x="8520" y="21494"/>
                    <a:pt x="8489" y="21513"/>
                  </a:cubicBezTo>
                  <a:cubicBezTo>
                    <a:pt x="7539" y="20074"/>
                    <a:pt x="6589" y="18634"/>
                    <a:pt x="5640" y="17195"/>
                  </a:cubicBezTo>
                  <a:moveTo>
                    <a:pt x="6430" y="6229"/>
                  </a:moveTo>
                  <a:cubicBezTo>
                    <a:pt x="6391" y="6118"/>
                    <a:pt x="6404" y="6155"/>
                    <a:pt x="6391" y="6118"/>
                  </a:cubicBezTo>
                  <a:cubicBezTo>
                    <a:pt x="6313" y="5918"/>
                    <a:pt x="6339" y="5985"/>
                    <a:pt x="6313" y="5918"/>
                  </a:cubicBezTo>
                  <a:cubicBezTo>
                    <a:pt x="6520" y="5906"/>
                    <a:pt x="6694" y="5758"/>
                    <a:pt x="6747" y="5545"/>
                  </a:cubicBezTo>
                  <a:cubicBezTo>
                    <a:pt x="6986" y="5686"/>
                    <a:pt x="6906" y="5639"/>
                    <a:pt x="6986" y="5686"/>
                  </a:cubicBezTo>
                  <a:cubicBezTo>
                    <a:pt x="6800" y="5867"/>
                    <a:pt x="6615" y="6048"/>
                    <a:pt x="6430" y="6229"/>
                  </a:cubicBezTo>
                  <a:moveTo>
                    <a:pt x="6339" y="6118"/>
                  </a:moveTo>
                  <a:cubicBezTo>
                    <a:pt x="6397" y="6267"/>
                    <a:pt x="6378" y="6218"/>
                    <a:pt x="6397" y="6267"/>
                  </a:cubicBezTo>
                  <a:cubicBezTo>
                    <a:pt x="6008" y="6648"/>
                    <a:pt x="6138" y="6521"/>
                    <a:pt x="6008" y="6648"/>
                  </a:cubicBezTo>
                  <a:cubicBezTo>
                    <a:pt x="6190" y="5912"/>
                    <a:pt x="6130" y="6157"/>
                    <a:pt x="6190" y="5912"/>
                  </a:cubicBezTo>
                  <a:cubicBezTo>
                    <a:pt x="6196" y="5912"/>
                    <a:pt x="6196" y="5912"/>
                    <a:pt x="6203" y="5912"/>
                  </a:cubicBezTo>
                  <a:cubicBezTo>
                    <a:pt x="6223" y="5918"/>
                    <a:pt x="6241" y="5918"/>
                    <a:pt x="6261" y="5918"/>
                  </a:cubicBezTo>
                  <a:cubicBezTo>
                    <a:pt x="6287" y="5985"/>
                    <a:pt x="6313" y="6052"/>
                    <a:pt x="6339" y="6118"/>
                  </a:cubicBezTo>
                  <a:moveTo>
                    <a:pt x="6416" y="6319"/>
                  </a:moveTo>
                  <a:cubicBezTo>
                    <a:pt x="7264" y="8507"/>
                    <a:pt x="6981" y="7778"/>
                    <a:pt x="7264" y="8507"/>
                  </a:cubicBezTo>
                  <a:cubicBezTo>
                    <a:pt x="7206" y="8533"/>
                    <a:pt x="7161" y="8571"/>
                    <a:pt x="7122" y="8623"/>
                  </a:cubicBezTo>
                  <a:cubicBezTo>
                    <a:pt x="7096" y="8668"/>
                    <a:pt x="7105" y="8653"/>
                    <a:pt x="7096" y="8668"/>
                  </a:cubicBezTo>
                  <a:cubicBezTo>
                    <a:pt x="7077" y="8701"/>
                    <a:pt x="7064" y="8739"/>
                    <a:pt x="7057" y="8778"/>
                  </a:cubicBezTo>
                  <a:cubicBezTo>
                    <a:pt x="7038" y="8875"/>
                    <a:pt x="7064" y="8965"/>
                    <a:pt x="7109" y="9035"/>
                  </a:cubicBezTo>
                  <a:cubicBezTo>
                    <a:pt x="5257" y="10359"/>
                    <a:pt x="5875" y="9918"/>
                    <a:pt x="5257" y="10359"/>
                  </a:cubicBezTo>
                  <a:cubicBezTo>
                    <a:pt x="5218" y="10315"/>
                    <a:pt x="5167" y="10275"/>
                    <a:pt x="5109" y="10256"/>
                  </a:cubicBezTo>
                  <a:cubicBezTo>
                    <a:pt x="5983" y="6745"/>
                    <a:pt x="5692" y="7915"/>
                    <a:pt x="5983" y="6745"/>
                  </a:cubicBezTo>
                  <a:cubicBezTo>
                    <a:pt x="6127" y="6603"/>
                    <a:pt x="6272" y="6461"/>
                    <a:pt x="6416" y="6319"/>
                  </a:cubicBezTo>
                  <a:moveTo>
                    <a:pt x="5057" y="10243"/>
                  </a:moveTo>
                  <a:cubicBezTo>
                    <a:pt x="5050" y="10237"/>
                    <a:pt x="5044" y="10237"/>
                    <a:pt x="5037" y="10237"/>
                  </a:cubicBezTo>
                  <a:cubicBezTo>
                    <a:pt x="4966" y="10224"/>
                    <a:pt x="4889" y="10237"/>
                    <a:pt x="4830" y="10263"/>
                  </a:cubicBezTo>
                  <a:cubicBezTo>
                    <a:pt x="4785" y="10289"/>
                    <a:pt x="4800" y="10280"/>
                    <a:pt x="4785" y="10289"/>
                  </a:cubicBezTo>
                  <a:cubicBezTo>
                    <a:pt x="4752" y="10307"/>
                    <a:pt x="4727" y="10328"/>
                    <a:pt x="4701" y="10359"/>
                  </a:cubicBezTo>
                  <a:cubicBezTo>
                    <a:pt x="3710" y="9591"/>
                    <a:pt x="4040" y="9847"/>
                    <a:pt x="3710" y="9591"/>
                  </a:cubicBezTo>
                  <a:cubicBezTo>
                    <a:pt x="3827" y="9417"/>
                    <a:pt x="3833" y="9185"/>
                    <a:pt x="3704" y="9011"/>
                  </a:cubicBezTo>
                  <a:cubicBezTo>
                    <a:pt x="3704" y="9004"/>
                    <a:pt x="3697" y="8998"/>
                    <a:pt x="3691" y="8998"/>
                  </a:cubicBezTo>
                  <a:cubicBezTo>
                    <a:pt x="5912" y="6816"/>
                    <a:pt x="5172" y="7543"/>
                    <a:pt x="5912" y="6816"/>
                  </a:cubicBezTo>
                  <a:cubicBezTo>
                    <a:pt x="5627" y="7959"/>
                    <a:pt x="5342" y="9101"/>
                    <a:pt x="5057" y="10243"/>
                  </a:cubicBezTo>
                  <a:moveTo>
                    <a:pt x="4669" y="10398"/>
                  </a:moveTo>
                  <a:cubicBezTo>
                    <a:pt x="4662" y="10411"/>
                    <a:pt x="4656" y="10424"/>
                    <a:pt x="4649" y="10443"/>
                  </a:cubicBezTo>
                  <a:cubicBezTo>
                    <a:pt x="4630" y="10482"/>
                    <a:pt x="4636" y="10469"/>
                    <a:pt x="4630" y="10482"/>
                  </a:cubicBezTo>
                  <a:cubicBezTo>
                    <a:pt x="4623" y="10502"/>
                    <a:pt x="4617" y="10521"/>
                    <a:pt x="4617" y="10539"/>
                  </a:cubicBezTo>
                  <a:cubicBezTo>
                    <a:pt x="4604" y="10585"/>
                    <a:pt x="4610" y="10637"/>
                    <a:pt x="4617" y="10682"/>
                  </a:cubicBezTo>
                  <a:cubicBezTo>
                    <a:pt x="4630" y="10721"/>
                    <a:pt x="4625" y="10708"/>
                    <a:pt x="4630" y="10721"/>
                  </a:cubicBezTo>
                  <a:cubicBezTo>
                    <a:pt x="4669" y="10825"/>
                    <a:pt x="4752" y="10914"/>
                    <a:pt x="4856" y="10947"/>
                  </a:cubicBezTo>
                  <a:cubicBezTo>
                    <a:pt x="4099" y="13321"/>
                    <a:pt x="4351" y="12530"/>
                    <a:pt x="4099" y="13321"/>
                  </a:cubicBezTo>
                  <a:cubicBezTo>
                    <a:pt x="4086" y="13321"/>
                    <a:pt x="4073" y="13316"/>
                    <a:pt x="4053" y="13309"/>
                  </a:cubicBezTo>
                  <a:cubicBezTo>
                    <a:pt x="4014" y="13303"/>
                    <a:pt x="3975" y="13303"/>
                    <a:pt x="3930" y="13309"/>
                  </a:cubicBezTo>
                  <a:cubicBezTo>
                    <a:pt x="3393" y="9792"/>
                    <a:pt x="3572" y="10964"/>
                    <a:pt x="3393" y="9792"/>
                  </a:cubicBezTo>
                  <a:cubicBezTo>
                    <a:pt x="3464" y="9779"/>
                    <a:pt x="3529" y="9753"/>
                    <a:pt x="3587" y="9714"/>
                  </a:cubicBezTo>
                  <a:cubicBezTo>
                    <a:pt x="3620" y="9688"/>
                    <a:pt x="3652" y="9662"/>
                    <a:pt x="3678" y="9630"/>
                  </a:cubicBezTo>
                  <a:cubicBezTo>
                    <a:pt x="4008" y="9886"/>
                    <a:pt x="4339" y="10142"/>
                    <a:pt x="4669" y="10398"/>
                  </a:cubicBezTo>
                  <a:moveTo>
                    <a:pt x="3879" y="13316"/>
                  </a:moveTo>
                  <a:cubicBezTo>
                    <a:pt x="3801" y="13334"/>
                    <a:pt x="3723" y="13373"/>
                    <a:pt x="3664" y="13425"/>
                  </a:cubicBezTo>
                  <a:cubicBezTo>
                    <a:pt x="2681" y="12418"/>
                    <a:pt x="3009" y="12754"/>
                    <a:pt x="2681" y="12418"/>
                  </a:cubicBezTo>
                  <a:cubicBezTo>
                    <a:pt x="3121" y="9772"/>
                    <a:pt x="2974" y="10654"/>
                    <a:pt x="3121" y="9772"/>
                  </a:cubicBezTo>
                  <a:cubicBezTo>
                    <a:pt x="3193" y="9798"/>
                    <a:pt x="3270" y="9810"/>
                    <a:pt x="3348" y="9805"/>
                  </a:cubicBezTo>
                  <a:cubicBezTo>
                    <a:pt x="3525" y="10975"/>
                    <a:pt x="3702" y="12146"/>
                    <a:pt x="3879" y="13316"/>
                  </a:cubicBezTo>
                  <a:moveTo>
                    <a:pt x="2675" y="12483"/>
                  </a:moveTo>
                  <a:cubicBezTo>
                    <a:pt x="3626" y="13458"/>
                    <a:pt x="3309" y="13133"/>
                    <a:pt x="3626" y="13458"/>
                  </a:cubicBezTo>
                  <a:cubicBezTo>
                    <a:pt x="3561" y="13528"/>
                    <a:pt x="3516" y="13612"/>
                    <a:pt x="3503" y="13703"/>
                  </a:cubicBezTo>
                  <a:cubicBezTo>
                    <a:pt x="3471" y="13903"/>
                    <a:pt x="3568" y="14096"/>
                    <a:pt x="3730" y="14193"/>
                  </a:cubicBezTo>
                  <a:cubicBezTo>
                    <a:pt x="2299" y="16898"/>
                    <a:pt x="2776" y="15996"/>
                    <a:pt x="2299" y="16898"/>
                  </a:cubicBezTo>
                  <a:cubicBezTo>
                    <a:pt x="2188" y="16826"/>
                    <a:pt x="2079" y="16781"/>
                    <a:pt x="1955" y="16756"/>
                  </a:cubicBezTo>
                  <a:cubicBezTo>
                    <a:pt x="2195" y="15332"/>
                    <a:pt x="2435" y="13907"/>
                    <a:pt x="2675" y="12483"/>
                  </a:cubicBezTo>
                  <a:moveTo>
                    <a:pt x="2545" y="18343"/>
                  </a:moveTo>
                  <a:cubicBezTo>
                    <a:pt x="2740" y="18079"/>
                    <a:pt x="2791" y="17750"/>
                    <a:pt x="2707" y="17459"/>
                  </a:cubicBezTo>
                  <a:cubicBezTo>
                    <a:pt x="5063" y="16995"/>
                    <a:pt x="4278" y="17150"/>
                    <a:pt x="5063" y="16995"/>
                  </a:cubicBezTo>
                  <a:cubicBezTo>
                    <a:pt x="5089" y="17104"/>
                    <a:pt x="5173" y="17201"/>
                    <a:pt x="5277" y="17240"/>
                  </a:cubicBezTo>
                  <a:cubicBezTo>
                    <a:pt x="4863" y="20932"/>
                    <a:pt x="5001" y="19701"/>
                    <a:pt x="4863" y="20932"/>
                  </a:cubicBezTo>
                  <a:cubicBezTo>
                    <a:pt x="4656" y="20945"/>
                    <a:pt x="4474" y="21106"/>
                    <a:pt x="4436" y="21325"/>
                  </a:cubicBezTo>
                  <a:cubicBezTo>
                    <a:pt x="4403" y="21513"/>
                    <a:pt x="4487" y="21693"/>
                    <a:pt x="4636" y="21796"/>
                  </a:cubicBezTo>
                  <a:cubicBezTo>
                    <a:pt x="4274" y="22571"/>
                    <a:pt x="4395" y="22313"/>
                    <a:pt x="4274" y="22571"/>
                  </a:cubicBezTo>
                  <a:cubicBezTo>
                    <a:pt x="4234" y="22558"/>
                    <a:pt x="4196" y="22538"/>
                    <a:pt x="4151" y="22533"/>
                  </a:cubicBezTo>
                  <a:cubicBezTo>
                    <a:pt x="4131" y="22533"/>
                    <a:pt x="4105" y="22533"/>
                    <a:pt x="4079" y="22533"/>
                  </a:cubicBezTo>
                  <a:cubicBezTo>
                    <a:pt x="2144" y="18660"/>
                    <a:pt x="2789" y="19951"/>
                    <a:pt x="2144" y="18660"/>
                  </a:cubicBezTo>
                  <a:cubicBezTo>
                    <a:pt x="2292" y="18595"/>
                    <a:pt x="2434" y="18485"/>
                    <a:pt x="2545" y="18343"/>
                  </a:cubicBezTo>
                  <a:moveTo>
                    <a:pt x="7303" y="26198"/>
                  </a:moveTo>
                  <a:cubicBezTo>
                    <a:pt x="10211" y="27929"/>
                    <a:pt x="9242" y="27352"/>
                    <a:pt x="10211" y="27929"/>
                  </a:cubicBezTo>
                  <a:cubicBezTo>
                    <a:pt x="7077" y="26302"/>
                    <a:pt x="8121" y="26844"/>
                    <a:pt x="7077" y="26302"/>
                  </a:cubicBezTo>
                  <a:cubicBezTo>
                    <a:pt x="7161" y="26295"/>
                    <a:pt x="7246" y="26256"/>
                    <a:pt x="7303" y="26198"/>
                  </a:cubicBezTo>
                  <a:moveTo>
                    <a:pt x="9957" y="19337"/>
                  </a:moveTo>
                  <a:cubicBezTo>
                    <a:pt x="8818" y="21494"/>
                    <a:pt x="9198" y="20775"/>
                    <a:pt x="8818" y="21494"/>
                  </a:cubicBezTo>
                  <a:cubicBezTo>
                    <a:pt x="8792" y="21481"/>
                    <a:pt x="8760" y="21473"/>
                    <a:pt x="8727" y="21468"/>
                  </a:cubicBezTo>
                  <a:cubicBezTo>
                    <a:pt x="8701" y="21460"/>
                    <a:pt x="8669" y="21460"/>
                    <a:pt x="8644" y="21460"/>
                  </a:cubicBezTo>
                  <a:cubicBezTo>
                    <a:pt x="8391" y="19654"/>
                    <a:pt x="8475" y="20256"/>
                    <a:pt x="8391" y="19654"/>
                  </a:cubicBezTo>
                  <a:cubicBezTo>
                    <a:pt x="8145" y="17898"/>
                    <a:pt x="8227" y="18483"/>
                    <a:pt x="8145" y="17898"/>
                  </a:cubicBezTo>
                  <a:cubicBezTo>
                    <a:pt x="8294" y="17866"/>
                    <a:pt x="8411" y="17755"/>
                    <a:pt x="8436" y="17595"/>
                  </a:cubicBezTo>
                  <a:cubicBezTo>
                    <a:pt x="8443" y="17556"/>
                    <a:pt x="8443" y="17510"/>
                    <a:pt x="8436" y="17472"/>
                  </a:cubicBezTo>
                  <a:cubicBezTo>
                    <a:pt x="9453" y="17214"/>
                    <a:pt x="9114" y="17300"/>
                    <a:pt x="9453" y="17214"/>
                  </a:cubicBezTo>
                  <a:cubicBezTo>
                    <a:pt x="11000" y="16820"/>
                    <a:pt x="10484" y="16951"/>
                    <a:pt x="11000" y="16820"/>
                  </a:cubicBezTo>
                  <a:cubicBezTo>
                    <a:pt x="11020" y="16917"/>
                    <a:pt x="11078" y="16995"/>
                    <a:pt x="11156" y="17046"/>
                  </a:cubicBezTo>
                  <a:cubicBezTo>
                    <a:pt x="10756" y="17810"/>
                    <a:pt x="10357" y="18573"/>
                    <a:pt x="9957" y="19337"/>
                  </a:cubicBezTo>
                  <a:moveTo>
                    <a:pt x="11382" y="16342"/>
                  </a:moveTo>
                  <a:cubicBezTo>
                    <a:pt x="11376" y="16368"/>
                    <a:pt x="11378" y="16360"/>
                    <a:pt x="11376" y="16368"/>
                  </a:cubicBezTo>
                  <a:cubicBezTo>
                    <a:pt x="11240" y="16362"/>
                    <a:pt x="11117" y="16427"/>
                    <a:pt x="11045" y="16537"/>
                  </a:cubicBezTo>
                  <a:cubicBezTo>
                    <a:pt x="8598" y="15433"/>
                    <a:pt x="9414" y="15801"/>
                    <a:pt x="8598" y="15433"/>
                  </a:cubicBezTo>
                  <a:cubicBezTo>
                    <a:pt x="6993" y="14703"/>
                    <a:pt x="7528" y="14946"/>
                    <a:pt x="6993" y="14703"/>
                  </a:cubicBezTo>
                  <a:cubicBezTo>
                    <a:pt x="6999" y="14684"/>
                    <a:pt x="7005" y="14664"/>
                    <a:pt x="7012" y="14639"/>
                  </a:cubicBezTo>
                  <a:cubicBezTo>
                    <a:pt x="7012" y="14626"/>
                    <a:pt x="7018" y="14613"/>
                    <a:pt x="7012" y="14593"/>
                  </a:cubicBezTo>
                  <a:cubicBezTo>
                    <a:pt x="9233" y="13993"/>
                    <a:pt x="8493" y="14193"/>
                    <a:pt x="9233" y="13993"/>
                  </a:cubicBezTo>
                  <a:cubicBezTo>
                    <a:pt x="11389" y="13412"/>
                    <a:pt x="10670" y="13606"/>
                    <a:pt x="11389" y="13412"/>
                  </a:cubicBezTo>
                  <a:cubicBezTo>
                    <a:pt x="11428" y="13535"/>
                    <a:pt x="11537" y="13632"/>
                    <a:pt x="11674" y="13657"/>
                  </a:cubicBezTo>
                  <a:cubicBezTo>
                    <a:pt x="11577" y="14552"/>
                    <a:pt x="11480" y="15447"/>
                    <a:pt x="11382" y="16342"/>
                  </a:cubicBezTo>
                  <a:moveTo>
                    <a:pt x="11499" y="13012"/>
                  </a:moveTo>
                  <a:cubicBezTo>
                    <a:pt x="7692" y="9088"/>
                    <a:pt x="8961" y="10396"/>
                    <a:pt x="7692" y="9088"/>
                  </a:cubicBezTo>
                  <a:cubicBezTo>
                    <a:pt x="7744" y="9035"/>
                    <a:pt x="7776" y="8972"/>
                    <a:pt x="7789" y="8900"/>
                  </a:cubicBezTo>
                  <a:cubicBezTo>
                    <a:pt x="7789" y="8869"/>
                    <a:pt x="7789" y="8843"/>
                    <a:pt x="7789" y="8811"/>
                  </a:cubicBezTo>
                  <a:cubicBezTo>
                    <a:pt x="10618" y="8410"/>
                    <a:pt x="9675" y="8544"/>
                    <a:pt x="10618" y="8410"/>
                  </a:cubicBezTo>
                  <a:cubicBezTo>
                    <a:pt x="11097" y="8339"/>
                    <a:pt x="10938" y="8362"/>
                    <a:pt x="11097" y="8339"/>
                  </a:cubicBezTo>
                  <a:cubicBezTo>
                    <a:pt x="11123" y="8488"/>
                    <a:pt x="11240" y="8603"/>
                    <a:pt x="11395" y="8629"/>
                  </a:cubicBezTo>
                  <a:cubicBezTo>
                    <a:pt x="11415" y="8637"/>
                    <a:pt x="11434" y="8637"/>
                    <a:pt x="11454" y="8637"/>
                  </a:cubicBezTo>
                  <a:cubicBezTo>
                    <a:pt x="11628" y="11721"/>
                    <a:pt x="11570" y="10693"/>
                    <a:pt x="11628" y="11721"/>
                  </a:cubicBezTo>
                  <a:cubicBezTo>
                    <a:pt x="11693" y="12928"/>
                    <a:pt x="11672" y="12526"/>
                    <a:pt x="11693" y="12928"/>
                  </a:cubicBezTo>
                  <a:cubicBezTo>
                    <a:pt x="11622" y="12935"/>
                    <a:pt x="11550" y="12967"/>
                    <a:pt x="11499" y="13012"/>
                  </a:cubicBezTo>
                  <a:moveTo>
                    <a:pt x="14833" y="11004"/>
                  </a:moveTo>
                  <a:cubicBezTo>
                    <a:pt x="13376" y="12069"/>
                    <a:pt x="13862" y="11714"/>
                    <a:pt x="13376" y="12069"/>
                  </a:cubicBezTo>
                  <a:cubicBezTo>
                    <a:pt x="12016" y="13058"/>
                    <a:pt x="12470" y="12728"/>
                    <a:pt x="12016" y="13058"/>
                  </a:cubicBezTo>
                  <a:cubicBezTo>
                    <a:pt x="11965" y="12993"/>
                    <a:pt x="11887" y="12941"/>
                    <a:pt x="11796" y="12928"/>
                  </a:cubicBezTo>
                  <a:cubicBezTo>
                    <a:pt x="11777" y="12928"/>
                    <a:pt x="11757" y="12928"/>
                    <a:pt x="11739" y="12928"/>
                  </a:cubicBezTo>
                  <a:cubicBezTo>
                    <a:pt x="11505" y="8629"/>
                    <a:pt x="11583" y="10062"/>
                    <a:pt x="11505" y="8629"/>
                  </a:cubicBezTo>
                  <a:cubicBezTo>
                    <a:pt x="11596" y="8623"/>
                    <a:pt x="11687" y="8571"/>
                    <a:pt x="11744" y="8494"/>
                  </a:cubicBezTo>
                  <a:cubicBezTo>
                    <a:pt x="14839" y="10676"/>
                    <a:pt x="13808" y="9948"/>
                    <a:pt x="14839" y="10676"/>
                  </a:cubicBezTo>
                  <a:cubicBezTo>
                    <a:pt x="14820" y="10714"/>
                    <a:pt x="14807" y="10747"/>
                    <a:pt x="14800" y="10785"/>
                  </a:cubicBezTo>
                  <a:cubicBezTo>
                    <a:pt x="14787" y="10862"/>
                    <a:pt x="14800" y="10940"/>
                    <a:pt x="14833" y="11004"/>
                  </a:cubicBezTo>
                  <a:moveTo>
                    <a:pt x="14859" y="10637"/>
                  </a:moveTo>
                  <a:cubicBezTo>
                    <a:pt x="11770" y="8462"/>
                    <a:pt x="12800" y="9187"/>
                    <a:pt x="11770" y="8462"/>
                  </a:cubicBezTo>
                  <a:cubicBezTo>
                    <a:pt x="11796" y="8416"/>
                    <a:pt x="11816" y="8378"/>
                    <a:pt x="11822" y="8326"/>
                  </a:cubicBezTo>
                  <a:cubicBezTo>
                    <a:pt x="11829" y="8275"/>
                    <a:pt x="11829" y="8229"/>
                    <a:pt x="11816" y="8178"/>
                  </a:cubicBezTo>
                  <a:cubicBezTo>
                    <a:pt x="15830" y="6945"/>
                    <a:pt x="14492" y="7356"/>
                    <a:pt x="15830" y="6945"/>
                  </a:cubicBezTo>
                  <a:cubicBezTo>
                    <a:pt x="15882" y="7023"/>
                    <a:pt x="15967" y="7088"/>
                    <a:pt x="16063" y="7107"/>
                  </a:cubicBezTo>
                  <a:cubicBezTo>
                    <a:pt x="15928" y="7630"/>
                    <a:pt x="15973" y="7456"/>
                    <a:pt x="15928" y="7630"/>
                  </a:cubicBezTo>
                  <a:cubicBezTo>
                    <a:pt x="15170" y="10482"/>
                    <a:pt x="15423" y="9531"/>
                    <a:pt x="15170" y="10482"/>
                  </a:cubicBezTo>
                  <a:cubicBezTo>
                    <a:pt x="15046" y="10476"/>
                    <a:pt x="14931" y="10539"/>
                    <a:pt x="14859" y="10637"/>
                  </a:cubicBezTo>
                  <a:moveTo>
                    <a:pt x="11376" y="3557"/>
                  </a:moveTo>
                  <a:cubicBezTo>
                    <a:pt x="11389" y="3505"/>
                    <a:pt x="11402" y="3447"/>
                    <a:pt x="11408" y="3389"/>
                  </a:cubicBezTo>
                  <a:cubicBezTo>
                    <a:pt x="13940" y="4421"/>
                    <a:pt x="13096" y="4077"/>
                    <a:pt x="13940" y="4421"/>
                  </a:cubicBezTo>
                  <a:cubicBezTo>
                    <a:pt x="13842" y="4479"/>
                    <a:pt x="13772" y="4570"/>
                    <a:pt x="13732" y="4679"/>
                  </a:cubicBezTo>
                  <a:cubicBezTo>
                    <a:pt x="12580" y="4369"/>
                    <a:pt x="12964" y="4473"/>
                    <a:pt x="12580" y="4369"/>
                  </a:cubicBezTo>
                  <a:cubicBezTo>
                    <a:pt x="12179" y="4098"/>
                    <a:pt x="11777" y="3828"/>
                    <a:pt x="11376" y="3557"/>
                  </a:cubicBezTo>
                  <a:moveTo>
                    <a:pt x="12443" y="4331"/>
                  </a:moveTo>
                  <a:cubicBezTo>
                    <a:pt x="11182" y="3995"/>
                    <a:pt x="11602" y="4107"/>
                    <a:pt x="11182" y="3995"/>
                  </a:cubicBezTo>
                  <a:cubicBezTo>
                    <a:pt x="11266" y="3872"/>
                    <a:pt x="11324" y="3737"/>
                    <a:pt x="11363" y="3609"/>
                  </a:cubicBezTo>
                  <a:cubicBezTo>
                    <a:pt x="11723" y="3850"/>
                    <a:pt x="12083" y="4090"/>
                    <a:pt x="12443" y="4331"/>
                  </a:cubicBezTo>
                  <a:moveTo>
                    <a:pt x="24202" y="4879"/>
                  </a:moveTo>
                  <a:cubicBezTo>
                    <a:pt x="23516" y="5215"/>
                    <a:pt x="23744" y="5103"/>
                    <a:pt x="23516" y="5215"/>
                  </a:cubicBezTo>
                  <a:cubicBezTo>
                    <a:pt x="20266" y="3531"/>
                    <a:pt x="21349" y="4092"/>
                    <a:pt x="20266" y="3531"/>
                  </a:cubicBezTo>
                  <a:cubicBezTo>
                    <a:pt x="21975" y="3492"/>
                    <a:pt x="21405" y="3505"/>
                    <a:pt x="21975" y="3492"/>
                  </a:cubicBezTo>
                  <a:cubicBezTo>
                    <a:pt x="21988" y="3705"/>
                    <a:pt x="22149" y="3899"/>
                    <a:pt x="22376" y="3937"/>
                  </a:cubicBezTo>
                  <a:cubicBezTo>
                    <a:pt x="22557" y="3963"/>
                    <a:pt x="22731" y="3885"/>
                    <a:pt x="22835" y="3750"/>
                  </a:cubicBezTo>
                  <a:cubicBezTo>
                    <a:pt x="24189" y="4660"/>
                    <a:pt x="23738" y="4357"/>
                    <a:pt x="24189" y="4660"/>
                  </a:cubicBezTo>
                  <a:cubicBezTo>
                    <a:pt x="24182" y="4686"/>
                    <a:pt x="24176" y="4705"/>
                    <a:pt x="24169" y="4725"/>
                  </a:cubicBezTo>
                  <a:cubicBezTo>
                    <a:pt x="24163" y="4783"/>
                    <a:pt x="24176" y="4841"/>
                    <a:pt x="24202" y="4879"/>
                  </a:cubicBezTo>
                  <a:moveTo>
                    <a:pt x="27173" y="7739"/>
                  </a:moveTo>
                  <a:cubicBezTo>
                    <a:pt x="27154" y="7771"/>
                    <a:pt x="27134" y="7804"/>
                    <a:pt x="27128" y="7842"/>
                  </a:cubicBezTo>
                  <a:cubicBezTo>
                    <a:pt x="27121" y="7887"/>
                    <a:pt x="27128" y="7926"/>
                    <a:pt x="27141" y="7965"/>
                  </a:cubicBezTo>
                  <a:cubicBezTo>
                    <a:pt x="26403" y="8293"/>
                    <a:pt x="26649" y="8184"/>
                    <a:pt x="26403" y="8293"/>
                  </a:cubicBezTo>
                  <a:cubicBezTo>
                    <a:pt x="25477" y="6448"/>
                    <a:pt x="25786" y="7063"/>
                    <a:pt x="25477" y="6448"/>
                  </a:cubicBezTo>
                  <a:cubicBezTo>
                    <a:pt x="25528" y="6403"/>
                    <a:pt x="25574" y="6351"/>
                    <a:pt x="25613" y="6293"/>
                  </a:cubicBezTo>
                  <a:cubicBezTo>
                    <a:pt x="26133" y="6775"/>
                    <a:pt x="26653" y="7257"/>
                    <a:pt x="27173" y="7739"/>
                  </a:cubicBezTo>
                  <a:moveTo>
                    <a:pt x="25632" y="6248"/>
                  </a:moveTo>
                  <a:cubicBezTo>
                    <a:pt x="25645" y="6209"/>
                    <a:pt x="25658" y="6177"/>
                    <a:pt x="25665" y="6138"/>
                  </a:cubicBezTo>
                  <a:cubicBezTo>
                    <a:pt x="26792" y="7320"/>
                    <a:pt x="26416" y="6926"/>
                    <a:pt x="26792" y="7320"/>
                  </a:cubicBezTo>
                  <a:cubicBezTo>
                    <a:pt x="26405" y="6963"/>
                    <a:pt x="26019" y="6605"/>
                    <a:pt x="25632" y="6248"/>
                  </a:cubicBezTo>
                  <a:moveTo>
                    <a:pt x="28403" y="10843"/>
                  </a:moveTo>
                  <a:cubicBezTo>
                    <a:pt x="27737" y="10960"/>
                    <a:pt x="27959" y="10921"/>
                    <a:pt x="27737" y="10960"/>
                  </a:cubicBezTo>
                  <a:cubicBezTo>
                    <a:pt x="27426" y="10333"/>
                    <a:pt x="27530" y="10542"/>
                    <a:pt x="27426" y="10333"/>
                  </a:cubicBezTo>
                  <a:cubicBezTo>
                    <a:pt x="28359" y="10443"/>
                    <a:pt x="28048" y="10407"/>
                    <a:pt x="28359" y="10443"/>
                  </a:cubicBezTo>
                  <a:cubicBezTo>
                    <a:pt x="28351" y="10476"/>
                    <a:pt x="28345" y="10502"/>
                    <a:pt x="28338" y="10528"/>
                  </a:cubicBezTo>
                  <a:cubicBezTo>
                    <a:pt x="28319" y="10643"/>
                    <a:pt x="28345" y="10753"/>
                    <a:pt x="28403" y="10843"/>
                  </a:cubicBezTo>
                  <a:moveTo>
                    <a:pt x="28377" y="10404"/>
                  </a:moveTo>
                  <a:cubicBezTo>
                    <a:pt x="27400" y="10289"/>
                    <a:pt x="27726" y="10327"/>
                    <a:pt x="27400" y="10289"/>
                  </a:cubicBezTo>
                  <a:cubicBezTo>
                    <a:pt x="26422" y="8339"/>
                    <a:pt x="26748" y="8989"/>
                    <a:pt x="26422" y="8339"/>
                  </a:cubicBezTo>
                  <a:cubicBezTo>
                    <a:pt x="27160" y="8010"/>
                    <a:pt x="26914" y="8120"/>
                    <a:pt x="27160" y="8010"/>
                  </a:cubicBezTo>
                  <a:cubicBezTo>
                    <a:pt x="27193" y="8074"/>
                    <a:pt x="27258" y="8119"/>
                    <a:pt x="27336" y="8132"/>
                  </a:cubicBezTo>
                  <a:cubicBezTo>
                    <a:pt x="27387" y="8145"/>
                    <a:pt x="27432" y="8139"/>
                    <a:pt x="27471" y="8119"/>
                  </a:cubicBezTo>
                  <a:cubicBezTo>
                    <a:pt x="28558" y="10204"/>
                    <a:pt x="28196" y="9509"/>
                    <a:pt x="28558" y="10204"/>
                  </a:cubicBezTo>
                  <a:cubicBezTo>
                    <a:pt x="28481" y="10256"/>
                    <a:pt x="28423" y="10320"/>
                    <a:pt x="28377" y="10404"/>
                  </a:cubicBezTo>
                  <a:moveTo>
                    <a:pt x="27336" y="10282"/>
                  </a:moveTo>
                  <a:cubicBezTo>
                    <a:pt x="23438" y="9818"/>
                    <a:pt x="24737" y="9973"/>
                    <a:pt x="23438" y="9818"/>
                  </a:cubicBezTo>
                  <a:cubicBezTo>
                    <a:pt x="23438" y="9772"/>
                    <a:pt x="23431" y="9720"/>
                    <a:pt x="23412" y="9675"/>
                  </a:cubicBezTo>
                  <a:cubicBezTo>
                    <a:pt x="26377" y="8359"/>
                    <a:pt x="25388" y="8798"/>
                    <a:pt x="26377" y="8359"/>
                  </a:cubicBezTo>
                  <a:cubicBezTo>
                    <a:pt x="26697" y="9000"/>
                    <a:pt x="27016" y="9641"/>
                    <a:pt x="27336" y="10282"/>
                  </a:cubicBezTo>
                  <a:moveTo>
                    <a:pt x="26351" y="8319"/>
                  </a:moveTo>
                  <a:cubicBezTo>
                    <a:pt x="23392" y="9636"/>
                    <a:pt x="24378" y="9197"/>
                    <a:pt x="23392" y="9636"/>
                  </a:cubicBezTo>
                  <a:cubicBezTo>
                    <a:pt x="23373" y="9598"/>
                    <a:pt x="23340" y="9558"/>
                    <a:pt x="23309" y="9527"/>
                  </a:cubicBezTo>
                  <a:cubicBezTo>
                    <a:pt x="24953" y="6500"/>
                    <a:pt x="24405" y="7509"/>
                    <a:pt x="24953" y="6500"/>
                  </a:cubicBezTo>
                  <a:cubicBezTo>
                    <a:pt x="25101" y="6565"/>
                    <a:pt x="25283" y="6565"/>
                    <a:pt x="25432" y="6474"/>
                  </a:cubicBezTo>
                  <a:cubicBezTo>
                    <a:pt x="25738" y="7089"/>
                    <a:pt x="26044" y="7704"/>
                    <a:pt x="26351" y="8319"/>
                  </a:cubicBezTo>
                  <a:moveTo>
                    <a:pt x="20038" y="6242"/>
                  </a:moveTo>
                  <a:cubicBezTo>
                    <a:pt x="17507" y="6602"/>
                    <a:pt x="18350" y="6482"/>
                    <a:pt x="17507" y="6602"/>
                  </a:cubicBezTo>
                  <a:cubicBezTo>
                    <a:pt x="16516" y="6745"/>
                    <a:pt x="16846" y="6697"/>
                    <a:pt x="16516" y="6745"/>
                  </a:cubicBezTo>
                  <a:cubicBezTo>
                    <a:pt x="16516" y="6623"/>
                    <a:pt x="16452" y="6506"/>
                    <a:pt x="16348" y="6441"/>
                  </a:cubicBezTo>
                  <a:cubicBezTo>
                    <a:pt x="16614" y="5822"/>
                    <a:pt x="16525" y="6029"/>
                    <a:pt x="16614" y="5822"/>
                  </a:cubicBezTo>
                  <a:cubicBezTo>
                    <a:pt x="16618" y="5824"/>
                    <a:pt x="16620" y="5828"/>
                    <a:pt x="16627" y="5828"/>
                  </a:cubicBezTo>
                  <a:cubicBezTo>
                    <a:pt x="16783" y="5854"/>
                    <a:pt x="16938" y="5758"/>
                    <a:pt x="16982" y="5603"/>
                  </a:cubicBezTo>
                  <a:cubicBezTo>
                    <a:pt x="20038" y="6164"/>
                    <a:pt x="19019" y="5977"/>
                    <a:pt x="20038" y="6164"/>
                  </a:cubicBezTo>
                  <a:cubicBezTo>
                    <a:pt x="20038" y="6190"/>
                    <a:pt x="20038" y="6216"/>
                    <a:pt x="20038" y="6242"/>
                  </a:cubicBezTo>
                  <a:moveTo>
                    <a:pt x="16387" y="5376"/>
                  </a:moveTo>
                  <a:cubicBezTo>
                    <a:pt x="14763" y="4712"/>
                    <a:pt x="15304" y="4933"/>
                    <a:pt x="14763" y="4712"/>
                  </a:cubicBezTo>
                  <a:cubicBezTo>
                    <a:pt x="18627" y="3724"/>
                    <a:pt x="17339" y="4053"/>
                    <a:pt x="18627" y="3724"/>
                  </a:cubicBezTo>
                  <a:cubicBezTo>
                    <a:pt x="18634" y="3737"/>
                    <a:pt x="18647" y="3757"/>
                    <a:pt x="18653" y="3770"/>
                  </a:cubicBezTo>
                  <a:cubicBezTo>
                    <a:pt x="16925" y="5306"/>
                    <a:pt x="17501" y="4794"/>
                    <a:pt x="16925" y="5306"/>
                  </a:cubicBezTo>
                  <a:cubicBezTo>
                    <a:pt x="16879" y="5248"/>
                    <a:pt x="16808" y="5209"/>
                    <a:pt x="16731" y="5196"/>
                  </a:cubicBezTo>
                  <a:cubicBezTo>
                    <a:pt x="16581" y="5170"/>
                    <a:pt x="16446" y="5248"/>
                    <a:pt x="16387" y="5376"/>
                  </a:cubicBezTo>
                  <a:moveTo>
                    <a:pt x="17281" y="5608"/>
                  </a:moveTo>
                  <a:cubicBezTo>
                    <a:pt x="16995" y="5558"/>
                    <a:pt x="17090" y="5575"/>
                    <a:pt x="16995" y="5558"/>
                  </a:cubicBezTo>
                  <a:cubicBezTo>
                    <a:pt x="17008" y="5480"/>
                    <a:pt x="16990" y="5409"/>
                    <a:pt x="16951" y="5344"/>
                  </a:cubicBezTo>
                  <a:cubicBezTo>
                    <a:pt x="18686" y="3801"/>
                    <a:pt x="18107" y="4315"/>
                    <a:pt x="18686" y="3801"/>
                  </a:cubicBezTo>
                  <a:cubicBezTo>
                    <a:pt x="18737" y="3854"/>
                    <a:pt x="18808" y="3892"/>
                    <a:pt x="18886" y="3905"/>
                  </a:cubicBezTo>
                  <a:cubicBezTo>
                    <a:pt x="18964" y="3918"/>
                    <a:pt x="19036" y="3905"/>
                    <a:pt x="19100" y="3879"/>
                  </a:cubicBezTo>
                  <a:cubicBezTo>
                    <a:pt x="20207" y="5899"/>
                    <a:pt x="19838" y="5226"/>
                    <a:pt x="20207" y="5899"/>
                  </a:cubicBezTo>
                  <a:cubicBezTo>
                    <a:pt x="20129" y="5944"/>
                    <a:pt x="20071" y="6029"/>
                    <a:pt x="20051" y="6118"/>
                  </a:cubicBezTo>
                  <a:cubicBezTo>
                    <a:pt x="19128" y="5948"/>
                    <a:pt x="18204" y="5778"/>
                    <a:pt x="17281" y="5608"/>
                  </a:cubicBezTo>
                  <a:moveTo>
                    <a:pt x="19760" y="4976"/>
                  </a:moveTo>
                  <a:cubicBezTo>
                    <a:pt x="19145" y="3854"/>
                    <a:pt x="19350" y="4228"/>
                    <a:pt x="19145" y="3854"/>
                  </a:cubicBezTo>
                  <a:cubicBezTo>
                    <a:pt x="19165" y="3841"/>
                    <a:pt x="19184" y="3828"/>
                    <a:pt x="19204" y="3808"/>
                  </a:cubicBezTo>
                  <a:cubicBezTo>
                    <a:pt x="20990" y="5447"/>
                    <a:pt x="20394" y="4901"/>
                    <a:pt x="20990" y="5447"/>
                  </a:cubicBezTo>
                  <a:cubicBezTo>
                    <a:pt x="20926" y="5550"/>
                    <a:pt x="20880" y="5660"/>
                    <a:pt x="20861" y="5770"/>
                  </a:cubicBezTo>
                  <a:cubicBezTo>
                    <a:pt x="20835" y="5822"/>
                    <a:pt x="20815" y="5873"/>
                    <a:pt x="20802" y="5925"/>
                  </a:cubicBezTo>
                  <a:cubicBezTo>
                    <a:pt x="20789" y="6003"/>
                    <a:pt x="20802" y="6081"/>
                    <a:pt x="20823" y="6151"/>
                  </a:cubicBezTo>
                  <a:cubicBezTo>
                    <a:pt x="20770" y="6158"/>
                    <a:pt x="20787" y="6156"/>
                    <a:pt x="20770" y="6158"/>
                  </a:cubicBezTo>
                  <a:cubicBezTo>
                    <a:pt x="20751" y="6003"/>
                    <a:pt x="20628" y="5873"/>
                    <a:pt x="20466" y="5848"/>
                  </a:cubicBezTo>
                  <a:cubicBezTo>
                    <a:pt x="20388" y="5835"/>
                    <a:pt x="20317" y="5841"/>
                    <a:pt x="20253" y="5873"/>
                  </a:cubicBezTo>
                  <a:cubicBezTo>
                    <a:pt x="20088" y="5574"/>
                    <a:pt x="19924" y="5275"/>
                    <a:pt x="19760" y="4976"/>
                  </a:cubicBezTo>
                  <a:moveTo>
                    <a:pt x="20770" y="6267"/>
                  </a:moveTo>
                  <a:cubicBezTo>
                    <a:pt x="20777" y="6248"/>
                    <a:pt x="20777" y="6222"/>
                    <a:pt x="20777" y="6203"/>
                  </a:cubicBezTo>
                  <a:cubicBezTo>
                    <a:pt x="20835" y="6196"/>
                    <a:pt x="20815" y="6198"/>
                    <a:pt x="20835" y="6196"/>
                  </a:cubicBezTo>
                  <a:cubicBezTo>
                    <a:pt x="20854" y="6242"/>
                    <a:pt x="20880" y="6274"/>
                    <a:pt x="20906" y="6313"/>
                  </a:cubicBezTo>
                  <a:cubicBezTo>
                    <a:pt x="20971" y="6467"/>
                    <a:pt x="21074" y="6610"/>
                    <a:pt x="21223" y="6719"/>
                  </a:cubicBezTo>
                  <a:cubicBezTo>
                    <a:pt x="21457" y="6893"/>
                    <a:pt x="21735" y="6945"/>
                    <a:pt x="22000" y="6888"/>
                  </a:cubicBezTo>
                  <a:cubicBezTo>
                    <a:pt x="22317" y="7752"/>
                    <a:pt x="22211" y="7464"/>
                    <a:pt x="22317" y="7752"/>
                  </a:cubicBezTo>
                  <a:cubicBezTo>
                    <a:pt x="22946" y="9469"/>
                    <a:pt x="22736" y="8896"/>
                    <a:pt x="22946" y="9469"/>
                  </a:cubicBezTo>
                  <a:cubicBezTo>
                    <a:pt x="22926" y="9475"/>
                    <a:pt x="22907" y="9482"/>
                    <a:pt x="22887" y="9495"/>
                  </a:cubicBezTo>
                  <a:cubicBezTo>
                    <a:pt x="22622" y="9139"/>
                    <a:pt x="22710" y="9258"/>
                    <a:pt x="22622" y="9139"/>
                  </a:cubicBezTo>
                  <a:cubicBezTo>
                    <a:pt x="20647" y="6487"/>
                    <a:pt x="21305" y="7371"/>
                    <a:pt x="20647" y="6487"/>
                  </a:cubicBezTo>
                  <a:cubicBezTo>
                    <a:pt x="20711" y="6435"/>
                    <a:pt x="20757" y="6357"/>
                    <a:pt x="20770" y="6267"/>
                  </a:cubicBezTo>
                  <a:moveTo>
                    <a:pt x="22221" y="7345"/>
                  </a:moveTo>
                  <a:cubicBezTo>
                    <a:pt x="22045" y="6874"/>
                    <a:pt x="22104" y="7031"/>
                    <a:pt x="22045" y="6874"/>
                  </a:cubicBezTo>
                  <a:cubicBezTo>
                    <a:pt x="22240" y="6822"/>
                    <a:pt x="22421" y="6706"/>
                    <a:pt x="22557" y="6526"/>
                  </a:cubicBezTo>
                  <a:cubicBezTo>
                    <a:pt x="22744" y="6267"/>
                    <a:pt x="22790" y="5951"/>
                    <a:pt x="22693" y="5667"/>
                  </a:cubicBezTo>
                  <a:cubicBezTo>
                    <a:pt x="23508" y="5273"/>
                    <a:pt x="23237" y="5405"/>
                    <a:pt x="23508" y="5273"/>
                  </a:cubicBezTo>
                  <a:cubicBezTo>
                    <a:pt x="24694" y="5886"/>
                    <a:pt x="24299" y="5682"/>
                    <a:pt x="24694" y="5886"/>
                  </a:cubicBezTo>
                  <a:cubicBezTo>
                    <a:pt x="24648" y="6035"/>
                    <a:pt x="24668" y="6203"/>
                    <a:pt x="24764" y="6338"/>
                  </a:cubicBezTo>
                  <a:cubicBezTo>
                    <a:pt x="24804" y="6396"/>
                    <a:pt x="24855" y="6441"/>
                    <a:pt x="24914" y="6474"/>
                  </a:cubicBezTo>
                  <a:cubicBezTo>
                    <a:pt x="23270" y="9501"/>
                    <a:pt x="23818" y="8492"/>
                    <a:pt x="23270" y="9501"/>
                  </a:cubicBezTo>
                  <a:cubicBezTo>
                    <a:pt x="23231" y="9475"/>
                    <a:pt x="23179" y="9456"/>
                    <a:pt x="23133" y="9449"/>
                  </a:cubicBezTo>
                  <a:cubicBezTo>
                    <a:pt x="23081" y="9436"/>
                    <a:pt x="23036" y="9443"/>
                    <a:pt x="22991" y="9449"/>
                  </a:cubicBezTo>
                  <a:cubicBezTo>
                    <a:pt x="22734" y="8748"/>
                    <a:pt x="22478" y="8046"/>
                    <a:pt x="22221" y="7345"/>
                  </a:cubicBezTo>
                  <a:moveTo>
                    <a:pt x="24933" y="5608"/>
                  </a:moveTo>
                  <a:cubicBezTo>
                    <a:pt x="24539" y="4957"/>
                    <a:pt x="24670" y="5174"/>
                    <a:pt x="24539" y="4957"/>
                  </a:cubicBezTo>
                  <a:cubicBezTo>
                    <a:pt x="25101" y="5550"/>
                    <a:pt x="24914" y="5352"/>
                    <a:pt x="25101" y="5550"/>
                  </a:cubicBezTo>
                  <a:cubicBezTo>
                    <a:pt x="25043" y="5558"/>
                    <a:pt x="24984" y="5577"/>
                    <a:pt x="24933" y="5608"/>
                  </a:cubicBezTo>
                  <a:moveTo>
                    <a:pt x="24888" y="5634"/>
                  </a:moveTo>
                  <a:cubicBezTo>
                    <a:pt x="24881" y="5634"/>
                    <a:pt x="24883" y="5634"/>
                    <a:pt x="24881" y="5634"/>
                  </a:cubicBezTo>
                  <a:cubicBezTo>
                    <a:pt x="24804" y="5693"/>
                    <a:pt x="24751" y="5758"/>
                    <a:pt x="24720" y="5835"/>
                  </a:cubicBezTo>
                  <a:cubicBezTo>
                    <a:pt x="23567" y="5241"/>
                    <a:pt x="23951" y="5439"/>
                    <a:pt x="23567" y="5241"/>
                  </a:cubicBezTo>
                  <a:cubicBezTo>
                    <a:pt x="24234" y="4918"/>
                    <a:pt x="24012" y="5026"/>
                    <a:pt x="24234" y="4918"/>
                  </a:cubicBezTo>
                  <a:cubicBezTo>
                    <a:pt x="24260" y="4950"/>
                    <a:pt x="24306" y="4976"/>
                    <a:pt x="24350" y="4983"/>
                  </a:cubicBezTo>
                  <a:cubicBezTo>
                    <a:pt x="24396" y="4989"/>
                    <a:pt x="24441" y="4983"/>
                    <a:pt x="24480" y="4963"/>
                  </a:cubicBezTo>
                  <a:cubicBezTo>
                    <a:pt x="24616" y="5187"/>
                    <a:pt x="24752" y="5411"/>
                    <a:pt x="24888" y="5634"/>
                  </a:cubicBezTo>
                  <a:moveTo>
                    <a:pt x="23457" y="5241"/>
                  </a:moveTo>
                  <a:cubicBezTo>
                    <a:pt x="22680" y="5621"/>
                    <a:pt x="22939" y="5495"/>
                    <a:pt x="22680" y="5621"/>
                  </a:cubicBezTo>
                  <a:cubicBezTo>
                    <a:pt x="22615" y="5460"/>
                    <a:pt x="22511" y="5312"/>
                    <a:pt x="22363" y="5202"/>
                  </a:cubicBezTo>
                  <a:cubicBezTo>
                    <a:pt x="21942" y="4886"/>
                    <a:pt x="21340" y="4976"/>
                    <a:pt x="21030" y="5396"/>
                  </a:cubicBezTo>
                  <a:cubicBezTo>
                    <a:pt x="21022" y="5396"/>
                    <a:pt x="21022" y="5402"/>
                    <a:pt x="21017" y="5409"/>
                  </a:cubicBezTo>
                  <a:cubicBezTo>
                    <a:pt x="19235" y="3776"/>
                    <a:pt x="19829" y="4320"/>
                    <a:pt x="19235" y="3776"/>
                  </a:cubicBezTo>
                  <a:cubicBezTo>
                    <a:pt x="19275" y="3724"/>
                    <a:pt x="19301" y="3666"/>
                    <a:pt x="19313" y="3602"/>
                  </a:cubicBezTo>
                  <a:cubicBezTo>
                    <a:pt x="19313" y="3589"/>
                    <a:pt x="19313" y="3569"/>
                    <a:pt x="19313" y="3557"/>
                  </a:cubicBezTo>
                  <a:cubicBezTo>
                    <a:pt x="20155" y="3537"/>
                    <a:pt x="19874" y="3544"/>
                    <a:pt x="20155" y="3537"/>
                  </a:cubicBezTo>
                  <a:cubicBezTo>
                    <a:pt x="21256" y="4105"/>
                    <a:pt x="22357" y="4673"/>
                    <a:pt x="23457" y="5241"/>
                  </a:cubicBezTo>
                  <a:moveTo>
                    <a:pt x="19313" y="3511"/>
                  </a:moveTo>
                  <a:cubicBezTo>
                    <a:pt x="19301" y="3344"/>
                    <a:pt x="19178" y="3208"/>
                    <a:pt x="19010" y="3175"/>
                  </a:cubicBezTo>
                  <a:cubicBezTo>
                    <a:pt x="18860" y="3156"/>
                    <a:pt x="18725" y="3221"/>
                    <a:pt x="18647" y="3331"/>
                  </a:cubicBezTo>
                  <a:cubicBezTo>
                    <a:pt x="17948" y="2615"/>
                    <a:pt x="18181" y="2853"/>
                    <a:pt x="17948" y="2615"/>
                  </a:cubicBezTo>
                  <a:cubicBezTo>
                    <a:pt x="17992" y="2562"/>
                    <a:pt x="18026" y="2504"/>
                    <a:pt x="18051" y="2446"/>
                  </a:cubicBezTo>
                  <a:cubicBezTo>
                    <a:pt x="20071" y="3492"/>
                    <a:pt x="19397" y="3143"/>
                    <a:pt x="20071" y="3492"/>
                  </a:cubicBezTo>
                  <a:cubicBezTo>
                    <a:pt x="19818" y="3498"/>
                    <a:pt x="19566" y="3505"/>
                    <a:pt x="19313" y="3511"/>
                  </a:cubicBezTo>
                  <a:moveTo>
                    <a:pt x="18614" y="3382"/>
                  </a:moveTo>
                  <a:cubicBezTo>
                    <a:pt x="18601" y="3408"/>
                    <a:pt x="18588" y="3447"/>
                    <a:pt x="18582" y="3479"/>
                  </a:cubicBezTo>
                  <a:cubicBezTo>
                    <a:pt x="18570" y="3550"/>
                    <a:pt x="18582" y="3614"/>
                    <a:pt x="18601" y="3672"/>
                  </a:cubicBezTo>
                  <a:cubicBezTo>
                    <a:pt x="14684" y="4679"/>
                    <a:pt x="15990" y="4344"/>
                    <a:pt x="14684" y="4679"/>
                  </a:cubicBezTo>
                  <a:cubicBezTo>
                    <a:pt x="14632" y="4660"/>
                    <a:pt x="14650" y="4666"/>
                    <a:pt x="14632" y="4660"/>
                  </a:cubicBezTo>
                  <a:cubicBezTo>
                    <a:pt x="14574" y="4505"/>
                    <a:pt x="14445" y="4389"/>
                    <a:pt x="14269" y="4356"/>
                  </a:cubicBezTo>
                  <a:cubicBezTo>
                    <a:pt x="14173" y="4343"/>
                    <a:pt x="14075" y="4356"/>
                    <a:pt x="13992" y="4395"/>
                  </a:cubicBezTo>
                  <a:cubicBezTo>
                    <a:pt x="11415" y="3344"/>
                    <a:pt x="12274" y="3694"/>
                    <a:pt x="11415" y="3344"/>
                  </a:cubicBezTo>
                  <a:cubicBezTo>
                    <a:pt x="11415" y="3298"/>
                    <a:pt x="11421" y="3253"/>
                    <a:pt x="11421" y="3208"/>
                  </a:cubicBezTo>
                  <a:cubicBezTo>
                    <a:pt x="17080" y="2363"/>
                    <a:pt x="15193" y="2644"/>
                    <a:pt x="17080" y="2363"/>
                  </a:cubicBezTo>
                  <a:cubicBezTo>
                    <a:pt x="17093" y="2433"/>
                    <a:pt x="17119" y="2504"/>
                    <a:pt x="17164" y="2562"/>
                  </a:cubicBezTo>
                  <a:cubicBezTo>
                    <a:pt x="17327" y="2789"/>
                    <a:pt x="17643" y="2847"/>
                    <a:pt x="17870" y="2685"/>
                  </a:cubicBezTo>
                  <a:cubicBezTo>
                    <a:pt x="17883" y="2673"/>
                    <a:pt x="17896" y="2659"/>
                    <a:pt x="17909" y="2652"/>
                  </a:cubicBezTo>
                  <a:cubicBezTo>
                    <a:pt x="18144" y="2896"/>
                    <a:pt x="18379" y="3139"/>
                    <a:pt x="18614" y="3382"/>
                  </a:cubicBezTo>
                  <a:moveTo>
                    <a:pt x="13719" y="4731"/>
                  </a:moveTo>
                  <a:cubicBezTo>
                    <a:pt x="13719" y="4738"/>
                    <a:pt x="13713" y="4744"/>
                    <a:pt x="13713" y="4751"/>
                  </a:cubicBezTo>
                  <a:cubicBezTo>
                    <a:pt x="13674" y="5015"/>
                    <a:pt x="13849" y="5261"/>
                    <a:pt x="14108" y="5306"/>
                  </a:cubicBezTo>
                  <a:cubicBezTo>
                    <a:pt x="14373" y="5344"/>
                    <a:pt x="14619" y="5170"/>
                    <a:pt x="14665" y="4912"/>
                  </a:cubicBezTo>
                  <a:cubicBezTo>
                    <a:pt x="14671" y="4848"/>
                    <a:pt x="14671" y="4789"/>
                    <a:pt x="14658" y="4738"/>
                  </a:cubicBezTo>
                  <a:cubicBezTo>
                    <a:pt x="14691" y="4731"/>
                    <a:pt x="14680" y="4733"/>
                    <a:pt x="14691" y="4731"/>
                  </a:cubicBezTo>
                  <a:cubicBezTo>
                    <a:pt x="16368" y="5415"/>
                    <a:pt x="15809" y="5187"/>
                    <a:pt x="16368" y="5415"/>
                  </a:cubicBezTo>
                  <a:cubicBezTo>
                    <a:pt x="16368" y="5428"/>
                    <a:pt x="16361" y="5441"/>
                    <a:pt x="16361" y="5454"/>
                  </a:cubicBezTo>
                  <a:cubicBezTo>
                    <a:pt x="16335" y="5608"/>
                    <a:pt x="16426" y="5758"/>
                    <a:pt x="16568" y="5809"/>
                  </a:cubicBezTo>
                  <a:cubicBezTo>
                    <a:pt x="16309" y="6415"/>
                    <a:pt x="16395" y="6213"/>
                    <a:pt x="16309" y="6415"/>
                  </a:cubicBezTo>
                  <a:cubicBezTo>
                    <a:pt x="16276" y="6403"/>
                    <a:pt x="16245" y="6391"/>
                    <a:pt x="16205" y="6383"/>
                  </a:cubicBezTo>
                  <a:cubicBezTo>
                    <a:pt x="16050" y="6357"/>
                    <a:pt x="15902" y="6435"/>
                    <a:pt x="15830" y="6557"/>
                  </a:cubicBezTo>
                  <a:cubicBezTo>
                    <a:pt x="15177" y="6118"/>
                    <a:pt x="15394" y="6265"/>
                    <a:pt x="15177" y="6118"/>
                  </a:cubicBezTo>
                  <a:cubicBezTo>
                    <a:pt x="12716" y="4460"/>
                    <a:pt x="13536" y="5013"/>
                    <a:pt x="12716" y="4460"/>
                  </a:cubicBezTo>
                  <a:cubicBezTo>
                    <a:pt x="13051" y="4550"/>
                    <a:pt x="13385" y="4641"/>
                    <a:pt x="13719" y="4731"/>
                  </a:cubicBezTo>
                  <a:moveTo>
                    <a:pt x="15227" y="10482"/>
                  </a:moveTo>
                  <a:cubicBezTo>
                    <a:pt x="15222" y="10482"/>
                    <a:pt x="15224" y="10482"/>
                    <a:pt x="15222" y="10482"/>
                  </a:cubicBezTo>
                  <a:cubicBezTo>
                    <a:pt x="15985" y="7596"/>
                    <a:pt x="15731" y="8558"/>
                    <a:pt x="15985" y="7596"/>
                  </a:cubicBezTo>
                  <a:cubicBezTo>
                    <a:pt x="16115" y="7112"/>
                    <a:pt x="16072" y="7274"/>
                    <a:pt x="16115" y="7112"/>
                  </a:cubicBezTo>
                  <a:cubicBezTo>
                    <a:pt x="16302" y="7132"/>
                    <a:pt x="16478" y="7003"/>
                    <a:pt x="16509" y="6810"/>
                  </a:cubicBezTo>
                  <a:cubicBezTo>
                    <a:pt x="16509" y="6803"/>
                    <a:pt x="16509" y="6797"/>
                    <a:pt x="16509" y="6789"/>
                  </a:cubicBezTo>
                  <a:cubicBezTo>
                    <a:pt x="20046" y="6287"/>
                    <a:pt x="18867" y="6454"/>
                    <a:pt x="20046" y="6287"/>
                  </a:cubicBezTo>
                  <a:cubicBezTo>
                    <a:pt x="20058" y="6338"/>
                    <a:pt x="20077" y="6391"/>
                    <a:pt x="20116" y="6435"/>
                  </a:cubicBezTo>
                  <a:cubicBezTo>
                    <a:pt x="20051" y="6493"/>
                    <a:pt x="20073" y="6474"/>
                    <a:pt x="20051" y="6493"/>
                  </a:cubicBezTo>
                  <a:cubicBezTo>
                    <a:pt x="15390" y="10552"/>
                    <a:pt x="16944" y="9199"/>
                    <a:pt x="15390" y="10552"/>
                  </a:cubicBezTo>
                  <a:cubicBezTo>
                    <a:pt x="15344" y="10521"/>
                    <a:pt x="15286" y="10495"/>
                    <a:pt x="15227" y="10482"/>
                  </a:cubicBezTo>
                  <a:moveTo>
                    <a:pt x="15429" y="10585"/>
                  </a:moveTo>
                  <a:cubicBezTo>
                    <a:pt x="16724" y="9449"/>
                    <a:pt x="16292" y="9828"/>
                    <a:pt x="16724" y="9449"/>
                  </a:cubicBezTo>
                  <a:cubicBezTo>
                    <a:pt x="20142" y="6467"/>
                    <a:pt x="19003" y="7461"/>
                    <a:pt x="20142" y="6467"/>
                  </a:cubicBezTo>
                  <a:cubicBezTo>
                    <a:pt x="20194" y="6526"/>
                    <a:pt x="20266" y="6557"/>
                    <a:pt x="20343" y="6570"/>
                  </a:cubicBezTo>
                  <a:cubicBezTo>
                    <a:pt x="20440" y="6589"/>
                    <a:pt x="20531" y="6565"/>
                    <a:pt x="20608" y="6519"/>
                  </a:cubicBezTo>
                  <a:cubicBezTo>
                    <a:pt x="22848" y="9514"/>
                    <a:pt x="22102" y="8516"/>
                    <a:pt x="22848" y="9514"/>
                  </a:cubicBezTo>
                  <a:cubicBezTo>
                    <a:pt x="22777" y="9572"/>
                    <a:pt x="22719" y="9656"/>
                    <a:pt x="22706" y="9753"/>
                  </a:cubicBezTo>
                  <a:cubicBezTo>
                    <a:pt x="22700" y="9779"/>
                    <a:pt x="22700" y="9805"/>
                    <a:pt x="22700" y="9831"/>
                  </a:cubicBezTo>
                  <a:cubicBezTo>
                    <a:pt x="16017" y="10695"/>
                    <a:pt x="18245" y="10407"/>
                    <a:pt x="16017" y="10695"/>
                  </a:cubicBezTo>
                  <a:cubicBezTo>
                    <a:pt x="15527" y="10760"/>
                    <a:pt x="15690" y="10738"/>
                    <a:pt x="15527" y="10760"/>
                  </a:cubicBezTo>
                  <a:cubicBezTo>
                    <a:pt x="15506" y="10689"/>
                    <a:pt x="15473" y="10630"/>
                    <a:pt x="15429" y="10585"/>
                  </a:cubicBezTo>
                  <a:moveTo>
                    <a:pt x="20214" y="13670"/>
                  </a:moveTo>
                  <a:cubicBezTo>
                    <a:pt x="20071" y="13645"/>
                    <a:pt x="19935" y="13709"/>
                    <a:pt x="19851" y="13818"/>
                  </a:cubicBezTo>
                  <a:cubicBezTo>
                    <a:pt x="19787" y="13773"/>
                    <a:pt x="19808" y="13788"/>
                    <a:pt x="19787" y="13773"/>
                  </a:cubicBezTo>
                  <a:cubicBezTo>
                    <a:pt x="15473" y="11044"/>
                    <a:pt x="16911" y="11954"/>
                    <a:pt x="15473" y="11044"/>
                  </a:cubicBezTo>
                  <a:cubicBezTo>
                    <a:pt x="15506" y="11004"/>
                    <a:pt x="15527" y="10960"/>
                    <a:pt x="15532" y="10908"/>
                  </a:cubicBezTo>
                  <a:cubicBezTo>
                    <a:pt x="15540" y="10869"/>
                    <a:pt x="15532" y="10838"/>
                    <a:pt x="15532" y="10805"/>
                  </a:cubicBezTo>
                  <a:cubicBezTo>
                    <a:pt x="17215" y="10585"/>
                    <a:pt x="16654" y="10658"/>
                    <a:pt x="17215" y="10585"/>
                  </a:cubicBezTo>
                  <a:cubicBezTo>
                    <a:pt x="22706" y="9876"/>
                    <a:pt x="20876" y="10112"/>
                    <a:pt x="22706" y="9876"/>
                  </a:cubicBezTo>
                  <a:cubicBezTo>
                    <a:pt x="22726" y="9966"/>
                    <a:pt x="22777" y="10050"/>
                    <a:pt x="22848" y="10108"/>
                  </a:cubicBezTo>
                  <a:cubicBezTo>
                    <a:pt x="20343" y="13716"/>
                    <a:pt x="21178" y="12513"/>
                    <a:pt x="20343" y="13716"/>
                  </a:cubicBezTo>
                  <a:cubicBezTo>
                    <a:pt x="20304" y="13696"/>
                    <a:pt x="20258" y="13677"/>
                    <a:pt x="20214" y="13670"/>
                  </a:cubicBezTo>
                  <a:moveTo>
                    <a:pt x="23534" y="11580"/>
                  </a:moveTo>
                  <a:cubicBezTo>
                    <a:pt x="23521" y="11663"/>
                    <a:pt x="23542" y="11747"/>
                    <a:pt x="23580" y="11818"/>
                  </a:cubicBezTo>
                  <a:cubicBezTo>
                    <a:pt x="21833" y="12935"/>
                    <a:pt x="22415" y="12562"/>
                    <a:pt x="21833" y="12935"/>
                  </a:cubicBezTo>
                  <a:cubicBezTo>
                    <a:pt x="20447" y="13813"/>
                    <a:pt x="20909" y="13520"/>
                    <a:pt x="20447" y="13813"/>
                  </a:cubicBezTo>
                  <a:cubicBezTo>
                    <a:pt x="20427" y="13787"/>
                    <a:pt x="20408" y="13768"/>
                    <a:pt x="20382" y="13747"/>
                  </a:cubicBezTo>
                  <a:cubicBezTo>
                    <a:pt x="22887" y="10133"/>
                    <a:pt x="22052" y="11338"/>
                    <a:pt x="22887" y="10133"/>
                  </a:cubicBezTo>
                  <a:cubicBezTo>
                    <a:pt x="22926" y="10153"/>
                    <a:pt x="22965" y="10172"/>
                    <a:pt x="23010" y="10179"/>
                  </a:cubicBezTo>
                  <a:cubicBezTo>
                    <a:pt x="23081" y="10192"/>
                    <a:pt x="23153" y="10179"/>
                    <a:pt x="23218" y="10153"/>
                  </a:cubicBezTo>
                  <a:cubicBezTo>
                    <a:pt x="23729" y="11314"/>
                    <a:pt x="23559" y="10927"/>
                    <a:pt x="23729" y="11314"/>
                  </a:cubicBezTo>
                  <a:cubicBezTo>
                    <a:pt x="23632" y="11366"/>
                    <a:pt x="23554" y="11463"/>
                    <a:pt x="23534" y="11580"/>
                  </a:cubicBezTo>
                  <a:moveTo>
                    <a:pt x="23962" y="11276"/>
                  </a:moveTo>
                  <a:cubicBezTo>
                    <a:pt x="23897" y="11263"/>
                    <a:pt x="23832" y="11276"/>
                    <a:pt x="23775" y="11295"/>
                  </a:cubicBezTo>
                  <a:cubicBezTo>
                    <a:pt x="23270" y="10146"/>
                    <a:pt x="23438" y="10529"/>
                    <a:pt x="23270" y="10146"/>
                  </a:cubicBezTo>
                  <a:cubicBezTo>
                    <a:pt x="23263" y="10127"/>
                    <a:pt x="23265" y="10133"/>
                    <a:pt x="23263" y="10127"/>
                  </a:cubicBezTo>
                  <a:cubicBezTo>
                    <a:pt x="23347" y="10075"/>
                    <a:pt x="23418" y="9985"/>
                    <a:pt x="23438" y="9876"/>
                  </a:cubicBezTo>
                  <a:cubicBezTo>
                    <a:pt x="23438" y="9868"/>
                    <a:pt x="23438" y="9871"/>
                    <a:pt x="23438" y="9868"/>
                  </a:cubicBezTo>
                  <a:cubicBezTo>
                    <a:pt x="27361" y="10328"/>
                    <a:pt x="26053" y="10175"/>
                    <a:pt x="27361" y="10328"/>
                  </a:cubicBezTo>
                  <a:cubicBezTo>
                    <a:pt x="27678" y="10966"/>
                    <a:pt x="27573" y="10753"/>
                    <a:pt x="27678" y="10966"/>
                  </a:cubicBezTo>
                  <a:cubicBezTo>
                    <a:pt x="26409" y="11186"/>
                    <a:pt x="26832" y="11112"/>
                    <a:pt x="26409" y="11186"/>
                  </a:cubicBezTo>
                  <a:cubicBezTo>
                    <a:pt x="26429" y="11147"/>
                    <a:pt x="26442" y="11108"/>
                    <a:pt x="26448" y="11070"/>
                  </a:cubicBezTo>
                  <a:cubicBezTo>
                    <a:pt x="26494" y="10805"/>
                    <a:pt x="26318" y="10560"/>
                    <a:pt x="26053" y="10515"/>
                  </a:cubicBezTo>
                  <a:cubicBezTo>
                    <a:pt x="25795" y="10476"/>
                    <a:pt x="25541" y="10650"/>
                    <a:pt x="25503" y="10914"/>
                  </a:cubicBezTo>
                  <a:cubicBezTo>
                    <a:pt x="25477" y="11062"/>
                    <a:pt x="25528" y="11211"/>
                    <a:pt x="25626" y="11322"/>
                  </a:cubicBezTo>
                  <a:cubicBezTo>
                    <a:pt x="24260" y="11554"/>
                    <a:pt x="24715" y="11476"/>
                    <a:pt x="24260" y="11554"/>
                  </a:cubicBezTo>
                  <a:cubicBezTo>
                    <a:pt x="24228" y="11411"/>
                    <a:pt x="24111" y="11302"/>
                    <a:pt x="23962" y="11276"/>
                  </a:cubicBezTo>
                  <a:moveTo>
                    <a:pt x="27905" y="13250"/>
                  </a:moveTo>
                  <a:cubicBezTo>
                    <a:pt x="27859" y="13316"/>
                    <a:pt x="27815" y="13386"/>
                    <a:pt x="27776" y="13458"/>
                  </a:cubicBezTo>
                  <a:cubicBezTo>
                    <a:pt x="27432" y="13290"/>
                    <a:pt x="27547" y="13346"/>
                    <a:pt x="27432" y="13290"/>
                  </a:cubicBezTo>
                  <a:cubicBezTo>
                    <a:pt x="24247" y="11779"/>
                    <a:pt x="25309" y="12282"/>
                    <a:pt x="24247" y="11779"/>
                  </a:cubicBezTo>
                  <a:cubicBezTo>
                    <a:pt x="24253" y="11754"/>
                    <a:pt x="24260" y="11728"/>
                    <a:pt x="24266" y="11702"/>
                  </a:cubicBezTo>
                  <a:cubicBezTo>
                    <a:pt x="24273" y="11670"/>
                    <a:pt x="24273" y="11631"/>
                    <a:pt x="24266" y="11598"/>
                  </a:cubicBezTo>
                  <a:cubicBezTo>
                    <a:pt x="25671" y="11359"/>
                    <a:pt x="25203" y="11439"/>
                    <a:pt x="25671" y="11359"/>
                  </a:cubicBezTo>
                  <a:cubicBezTo>
                    <a:pt x="25736" y="11411"/>
                    <a:pt x="25807" y="11450"/>
                    <a:pt x="25898" y="11463"/>
                  </a:cubicBezTo>
                  <a:cubicBezTo>
                    <a:pt x="26098" y="11496"/>
                    <a:pt x="26286" y="11398"/>
                    <a:pt x="26383" y="11237"/>
                  </a:cubicBezTo>
                  <a:cubicBezTo>
                    <a:pt x="27704" y="11012"/>
                    <a:pt x="27264" y="11087"/>
                    <a:pt x="27704" y="11012"/>
                  </a:cubicBezTo>
                  <a:cubicBezTo>
                    <a:pt x="28579" y="12761"/>
                    <a:pt x="28287" y="12178"/>
                    <a:pt x="28579" y="12761"/>
                  </a:cubicBezTo>
                  <a:cubicBezTo>
                    <a:pt x="28319" y="12851"/>
                    <a:pt x="28086" y="13012"/>
                    <a:pt x="27905" y="13250"/>
                  </a:cubicBezTo>
                  <a:moveTo>
                    <a:pt x="28630" y="12741"/>
                  </a:moveTo>
                  <a:cubicBezTo>
                    <a:pt x="27756" y="10999"/>
                    <a:pt x="28048" y="11579"/>
                    <a:pt x="27756" y="10999"/>
                  </a:cubicBezTo>
                  <a:cubicBezTo>
                    <a:pt x="28429" y="10888"/>
                    <a:pt x="28205" y="10925"/>
                    <a:pt x="28429" y="10888"/>
                  </a:cubicBezTo>
                  <a:cubicBezTo>
                    <a:pt x="28501" y="10973"/>
                    <a:pt x="28597" y="11037"/>
                    <a:pt x="28721" y="11057"/>
                  </a:cubicBezTo>
                  <a:cubicBezTo>
                    <a:pt x="28753" y="11062"/>
                    <a:pt x="28791" y="11062"/>
                    <a:pt x="28825" y="11062"/>
                  </a:cubicBezTo>
                  <a:cubicBezTo>
                    <a:pt x="29012" y="12676"/>
                    <a:pt x="28950" y="12138"/>
                    <a:pt x="29012" y="12676"/>
                  </a:cubicBezTo>
                  <a:cubicBezTo>
                    <a:pt x="28882" y="12683"/>
                    <a:pt x="28753" y="12702"/>
                    <a:pt x="28630" y="12741"/>
                  </a:cubicBezTo>
                  <a:moveTo>
                    <a:pt x="30475" y="11721"/>
                  </a:moveTo>
                  <a:cubicBezTo>
                    <a:pt x="30462" y="13818"/>
                    <a:pt x="30467" y="13119"/>
                    <a:pt x="30462" y="13818"/>
                  </a:cubicBezTo>
                  <a:cubicBezTo>
                    <a:pt x="30410" y="13581"/>
                    <a:pt x="30301" y="13361"/>
                    <a:pt x="30138" y="13173"/>
                  </a:cubicBezTo>
                  <a:cubicBezTo>
                    <a:pt x="30384" y="11721"/>
                    <a:pt x="30302" y="12205"/>
                    <a:pt x="30384" y="11721"/>
                  </a:cubicBezTo>
                  <a:cubicBezTo>
                    <a:pt x="30417" y="11721"/>
                    <a:pt x="30443" y="11728"/>
                    <a:pt x="30475" y="11721"/>
                  </a:cubicBezTo>
                  <a:moveTo>
                    <a:pt x="30334" y="11708"/>
                  </a:moveTo>
                  <a:cubicBezTo>
                    <a:pt x="30093" y="13122"/>
                    <a:pt x="30173" y="12651"/>
                    <a:pt x="30093" y="13122"/>
                  </a:cubicBezTo>
                  <a:cubicBezTo>
                    <a:pt x="30042" y="13063"/>
                    <a:pt x="29977" y="13012"/>
                    <a:pt x="29912" y="12961"/>
                  </a:cubicBezTo>
                  <a:cubicBezTo>
                    <a:pt x="29827" y="12896"/>
                    <a:pt x="29731" y="12844"/>
                    <a:pt x="29633" y="12799"/>
                  </a:cubicBezTo>
                  <a:cubicBezTo>
                    <a:pt x="30216" y="11670"/>
                    <a:pt x="30022" y="12046"/>
                    <a:pt x="30216" y="11670"/>
                  </a:cubicBezTo>
                  <a:cubicBezTo>
                    <a:pt x="30255" y="11689"/>
                    <a:pt x="30288" y="11702"/>
                    <a:pt x="30334" y="11708"/>
                  </a:cubicBezTo>
                  <a:moveTo>
                    <a:pt x="30171" y="11650"/>
                  </a:moveTo>
                  <a:cubicBezTo>
                    <a:pt x="29589" y="12780"/>
                    <a:pt x="29783" y="12403"/>
                    <a:pt x="29589" y="12780"/>
                  </a:cubicBezTo>
                  <a:cubicBezTo>
                    <a:pt x="29420" y="12709"/>
                    <a:pt x="29245" y="12676"/>
                    <a:pt x="29063" y="12676"/>
                  </a:cubicBezTo>
                  <a:cubicBezTo>
                    <a:pt x="28876" y="11057"/>
                    <a:pt x="28938" y="11597"/>
                    <a:pt x="28876" y="11057"/>
                  </a:cubicBezTo>
                  <a:cubicBezTo>
                    <a:pt x="29063" y="11025"/>
                    <a:pt x="29219" y="10875"/>
                    <a:pt x="29252" y="10682"/>
                  </a:cubicBezTo>
                  <a:cubicBezTo>
                    <a:pt x="29297" y="10430"/>
                    <a:pt x="29122" y="10192"/>
                    <a:pt x="28869" y="10146"/>
                  </a:cubicBezTo>
                  <a:cubicBezTo>
                    <a:pt x="28779" y="10133"/>
                    <a:pt x="28682" y="10146"/>
                    <a:pt x="28604" y="10179"/>
                  </a:cubicBezTo>
                  <a:cubicBezTo>
                    <a:pt x="27516" y="8094"/>
                    <a:pt x="27879" y="8789"/>
                    <a:pt x="27516" y="8094"/>
                  </a:cubicBezTo>
                  <a:cubicBezTo>
                    <a:pt x="27523" y="8094"/>
                    <a:pt x="27523" y="8094"/>
                    <a:pt x="27529" y="8087"/>
                  </a:cubicBezTo>
                  <a:cubicBezTo>
                    <a:pt x="30047" y="10779"/>
                    <a:pt x="29208" y="9882"/>
                    <a:pt x="30047" y="10779"/>
                  </a:cubicBezTo>
                  <a:cubicBezTo>
                    <a:pt x="29970" y="10856"/>
                    <a:pt x="29912" y="10960"/>
                    <a:pt x="29892" y="11075"/>
                  </a:cubicBezTo>
                  <a:cubicBezTo>
                    <a:pt x="29853" y="11309"/>
                    <a:pt x="29970" y="11534"/>
                    <a:pt x="30171" y="11650"/>
                  </a:cubicBezTo>
                  <a:moveTo>
                    <a:pt x="25257" y="3969"/>
                  </a:moveTo>
                  <a:cubicBezTo>
                    <a:pt x="30101" y="10727"/>
                    <a:pt x="28486" y="8475"/>
                    <a:pt x="30101" y="10727"/>
                  </a:cubicBezTo>
                  <a:cubicBezTo>
                    <a:pt x="30101" y="10734"/>
                    <a:pt x="30093" y="10740"/>
                    <a:pt x="30086" y="10747"/>
                  </a:cubicBezTo>
                  <a:cubicBezTo>
                    <a:pt x="27569" y="8056"/>
                    <a:pt x="28408" y="8953"/>
                    <a:pt x="27569" y="8056"/>
                  </a:cubicBezTo>
                  <a:cubicBezTo>
                    <a:pt x="27594" y="8023"/>
                    <a:pt x="27620" y="7978"/>
                    <a:pt x="27626" y="7926"/>
                  </a:cubicBezTo>
                  <a:cubicBezTo>
                    <a:pt x="27652" y="7791"/>
                    <a:pt x="27556" y="7661"/>
                    <a:pt x="27419" y="7635"/>
                  </a:cubicBezTo>
                  <a:cubicBezTo>
                    <a:pt x="27400" y="7635"/>
                    <a:pt x="27387" y="7635"/>
                    <a:pt x="27367" y="7635"/>
                  </a:cubicBezTo>
                  <a:cubicBezTo>
                    <a:pt x="25218" y="3995"/>
                    <a:pt x="25935" y="5209"/>
                    <a:pt x="25218" y="3995"/>
                  </a:cubicBezTo>
                  <a:cubicBezTo>
                    <a:pt x="25231" y="3989"/>
                    <a:pt x="25244" y="3976"/>
                    <a:pt x="25257" y="3969"/>
                  </a:cubicBezTo>
                  <a:moveTo>
                    <a:pt x="24823" y="4079"/>
                  </a:moveTo>
                  <a:cubicBezTo>
                    <a:pt x="24946" y="4104"/>
                    <a:pt x="25069" y="4079"/>
                    <a:pt x="25173" y="4021"/>
                  </a:cubicBezTo>
                  <a:cubicBezTo>
                    <a:pt x="27315" y="7642"/>
                    <a:pt x="26601" y="6435"/>
                    <a:pt x="27315" y="7642"/>
                  </a:cubicBezTo>
                  <a:cubicBezTo>
                    <a:pt x="27277" y="7655"/>
                    <a:pt x="27251" y="7668"/>
                    <a:pt x="27219" y="7687"/>
                  </a:cubicBezTo>
                  <a:cubicBezTo>
                    <a:pt x="25671" y="6074"/>
                    <a:pt x="26187" y="6612"/>
                    <a:pt x="25671" y="6074"/>
                  </a:cubicBezTo>
                  <a:cubicBezTo>
                    <a:pt x="25678" y="5964"/>
                    <a:pt x="25652" y="5848"/>
                    <a:pt x="25580" y="5751"/>
                  </a:cubicBezTo>
                  <a:cubicBezTo>
                    <a:pt x="25484" y="5616"/>
                    <a:pt x="25329" y="5545"/>
                    <a:pt x="25173" y="5545"/>
                  </a:cubicBezTo>
                  <a:cubicBezTo>
                    <a:pt x="24557" y="4905"/>
                    <a:pt x="24762" y="5118"/>
                    <a:pt x="24557" y="4905"/>
                  </a:cubicBezTo>
                  <a:cubicBezTo>
                    <a:pt x="24584" y="4874"/>
                    <a:pt x="24603" y="4841"/>
                    <a:pt x="24609" y="4802"/>
                  </a:cubicBezTo>
                  <a:cubicBezTo>
                    <a:pt x="24622" y="4705"/>
                    <a:pt x="24570" y="4609"/>
                    <a:pt x="24486" y="4570"/>
                  </a:cubicBezTo>
                  <a:cubicBezTo>
                    <a:pt x="24681" y="4041"/>
                    <a:pt x="24616" y="4217"/>
                    <a:pt x="24681" y="4041"/>
                  </a:cubicBezTo>
                  <a:cubicBezTo>
                    <a:pt x="24726" y="4060"/>
                    <a:pt x="24772" y="4073"/>
                    <a:pt x="24823" y="4079"/>
                  </a:cubicBezTo>
                  <a:moveTo>
                    <a:pt x="24635" y="4015"/>
                  </a:moveTo>
                  <a:cubicBezTo>
                    <a:pt x="24441" y="4551"/>
                    <a:pt x="24506" y="4372"/>
                    <a:pt x="24441" y="4551"/>
                  </a:cubicBezTo>
                  <a:cubicBezTo>
                    <a:pt x="24435" y="4551"/>
                    <a:pt x="24433" y="4546"/>
                    <a:pt x="24428" y="4544"/>
                  </a:cubicBezTo>
                  <a:cubicBezTo>
                    <a:pt x="24363" y="4538"/>
                    <a:pt x="24306" y="4551"/>
                    <a:pt x="24253" y="4589"/>
                  </a:cubicBezTo>
                  <a:cubicBezTo>
                    <a:pt x="24241" y="4570"/>
                    <a:pt x="24245" y="4576"/>
                    <a:pt x="24241" y="4570"/>
                  </a:cubicBezTo>
                  <a:cubicBezTo>
                    <a:pt x="24253" y="4589"/>
                    <a:pt x="24249" y="4582"/>
                    <a:pt x="24253" y="4589"/>
                  </a:cubicBezTo>
                  <a:cubicBezTo>
                    <a:pt x="24241" y="4596"/>
                    <a:pt x="24228" y="4609"/>
                    <a:pt x="24221" y="4621"/>
                  </a:cubicBezTo>
                  <a:cubicBezTo>
                    <a:pt x="22868" y="3705"/>
                    <a:pt x="23319" y="4010"/>
                    <a:pt x="22868" y="3705"/>
                  </a:cubicBezTo>
                  <a:cubicBezTo>
                    <a:pt x="22894" y="3659"/>
                    <a:pt x="22920" y="3602"/>
                    <a:pt x="22926" y="3544"/>
                  </a:cubicBezTo>
                  <a:cubicBezTo>
                    <a:pt x="22933" y="3498"/>
                    <a:pt x="22933" y="3459"/>
                    <a:pt x="22933" y="3421"/>
                  </a:cubicBezTo>
                  <a:cubicBezTo>
                    <a:pt x="24357" y="3518"/>
                    <a:pt x="23882" y="3485"/>
                    <a:pt x="24357" y="3518"/>
                  </a:cubicBezTo>
                  <a:cubicBezTo>
                    <a:pt x="24350" y="3724"/>
                    <a:pt x="24461" y="3912"/>
                    <a:pt x="24635" y="4015"/>
                  </a:cubicBezTo>
                  <a:moveTo>
                    <a:pt x="16309" y="684"/>
                  </a:moveTo>
                  <a:cubicBezTo>
                    <a:pt x="24376" y="3370"/>
                    <a:pt x="21687" y="2475"/>
                    <a:pt x="24376" y="3370"/>
                  </a:cubicBezTo>
                  <a:cubicBezTo>
                    <a:pt x="24370" y="3395"/>
                    <a:pt x="24363" y="3414"/>
                    <a:pt x="24357" y="3440"/>
                  </a:cubicBezTo>
                  <a:cubicBezTo>
                    <a:pt x="24357" y="3447"/>
                    <a:pt x="24357" y="3459"/>
                    <a:pt x="24357" y="3466"/>
                  </a:cubicBezTo>
                  <a:cubicBezTo>
                    <a:pt x="22926" y="3370"/>
                    <a:pt x="23403" y="3402"/>
                    <a:pt x="22926" y="3370"/>
                  </a:cubicBezTo>
                  <a:cubicBezTo>
                    <a:pt x="22887" y="3175"/>
                    <a:pt x="22739" y="3021"/>
                    <a:pt x="22532" y="2988"/>
                  </a:cubicBezTo>
                  <a:cubicBezTo>
                    <a:pt x="22273" y="2943"/>
                    <a:pt x="22026" y="3125"/>
                    <a:pt x="21981" y="3382"/>
                  </a:cubicBezTo>
                  <a:cubicBezTo>
                    <a:pt x="21981" y="3402"/>
                    <a:pt x="21981" y="3421"/>
                    <a:pt x="21975" y="3440"/>
                  </a:cubicBezTo>
                  <a:cubicBezTo>
                    <a:pt x="20181" y="3485"/>
                    <a:pt x="20779" y="3470"/>
                    <a:pt x="20181" y="3485"/>
                  </a:cubicBezTo>
                  <a:cubicBezTo>
                    <a:pt x="18064" y="2395"/>
                    <a:pt x="18769" y="2759"/>
                    <a:pt x="18064" y="2395"/>
                  </a:cubicBezTo>
                  <a:cubicBezTo>
                    <a:pt x="18096" y="2253"/>
                    <a:pt x="18077" y="2105"/>
                    <a:pt x="17987" y="1981"/>
                  </a:cubicBezTo>
                  <a:cubicBezTo>
                    <a:pt x="17824" y="1756"/>
                    <a:pt x="17507" y="1704"/>
                    <a:pt x="17281" y="1865"/>
                  </a:cubicBezTo>
                  <a:cubicBezTo>
                    <a:pt x="17268" y="1872"/>
                    <a:pt x="17255" y="1885"/>
                    <a:pt x="17242" y="1898"/>
                  </a:cubicBezTo>
                  <a:cubicBezTo>
                    <a:pt x="16232" y="852"/>
                    <a:pt x="16569" y="1201"/>
                    <a:pt x="16232" y="852"/>
                  </a:cubicBezTo>
                  <a:cubicBezTo>
                    <a:pt x="16263" y="807"/>
                    <a:pt x="16289" y="749"/>
                    <a:pt x="16309" y="684"/>
                  </a:cubicBezTo>
                  <a:moveTo>
                    <a:pt x="15266" y="794"/>
                  </a:moveTo>
                  <a:cubicBezTo>
                    <a:pt x="15338" y="949"/>
                    <a:pt x="15486" y="1072"/>
                    <a:pt x="15675" y="1103"/>
                  </a:cubicBezTo>
                  <a:cubicBezTo>
                    <a:pt x="15882" y="1136"/>
                    <a:pt x="16076" y="1052"/>
                    <a:pt x="16200" y="897"/>
                  </a:cubicBezTo>
                  <a:cubicBezTo>
                    <a:pt x="17210" y="1930"/>
                    <a:pt x="16873" y="1585"/>
                    <a:pt x="17210" y="1930"/>
                  </a:cubicBezTo>
                  <a:cubicBezTo>
                    <a:pt x="17112" y="2033"/>
                    <a:pt x="17067" y="2168"/>
                    <a:pt x="17073" y="2311"/>
                  </a:cubicBezTo>
                  <a:cubicBezTo>
                    <a:pt x="11415" y="3156"/>
                    <a:pt x="13301" y="2874"/>
                    <a:pt x="11415" y="3156"/>
                  </a:cubicBezTo>
                  <a:cubicBezTo>
                    <a:pt x="11402" y="2782"/>
                    <a:pt x="11227" y="2420"/>
                    <a:pt x="10923" y="2163"/>
                  </a:cubicBezTo>
                  <a:cubicBezTo>
                    <a:pt x="12371" y="1707"/>
                    <a:pt x="13819" y="1250"/>
                    <a:pt x="15266" y="794"/>
                  </a:cubicBezTo>
                  <a:moveTo>
                    <a:pt x="11143" y="4047"/>
                  </a:moveTo>
                  <a:cubicBezTo>
                    <a:pt x="11149" y="4047"/>
                    <a:pt x="11147" y="4043"/>
                    <a:pt x="11149" y="4041"/>
                  </a:cubicBezTo>
                  <a:cubicBezTo>
                    <a:pt x="12580" y="4421"/>
                    <a:pt x="12103" y="4294"/>
                    <a:pt x="12580" y="4421"/>
                  </a:cubicBezTo>
                  <a:cubicBezTo>
                    <a:pt x="15805" y="6602"/>
                    <a:pt x="14730" y="5875"/>
                    <a:pt x="15805" y="6602"/>
                  </a:cubicBezTo>
                  <a:cubicBezTo>
                    <a:pt x="15791" y="6628"/>
                    <a:pt x="15784" y="6654"/>
                    <a:pt x="15778" y="6687"/>
                  </a:cubicBezTo>
                  <a:cubicBezTo>
                    <a:pt x="15765" y="6764"/>
                    <a:pt x="15778" y="6835"/>
                    <a:pt x="15810" y="6900"/>
                  </a:cubicBezTo>
                  <a:cubicBezTo>
                    <a:pt x="11803" y="8132"/>
                    <a:pt x="13139" y="7721"/>
                    <a:pt x="11803" y="8132"/>
                  </a:cubicBezTo>
                  <a:cubicBezTo>
                    <a:pt x="11757" y="8017"/>
                    <a:pt x="11654" y="7926"/>
                    <a:pt x="11519" y="7900"/>
                  </a:cubicBezTo>
                  <a:cubicBezTo>
                    <a:pt x="11486" y="7893"/>
                    <a:pt x="11447" y="7893"/>
                    <a:pt x="11415" y="7900"/>
                  </a:cubicBezTo>
                  <a:cubicBezTo>
                    <a:pt x="10890" y="5035"/>
                    <a:pt x="11065" y="5990"/>
                    <a:pt x="10890" y="5035"/>
                  </a:cubicBezTo>
                  <a:cubicBezTo>
                    <a:pt x="10773" y="4389"/>
                    <a:pt x="10812" y="4604"/>
                    <a:pt x="10773" y="4389"/>
                  </a:cubicBezTo>
                  <a:cubicBezTo>
                    <a:pt x="10916" y="4299"/>
                    <a:pt x="11039" y="4182"/>
                    <a:pt x="11143" y="4047"/>
                  </a:cubicBezTo>
                  <a:moveTo>
                    <a:pt x="9213" y="4325"/>
                  </a:moveTo>
                  <a:cubicBezTo>
                    <a:pt x="9667" y="4666"/>
                    <a:pt x="10268" y="4679"/>
                    <a:pt x="10734" y="4415"/>
                  </a:cubicBezTo>
                  <a:cubicBezTo>
                    <a:pt x="11045" y="6138"/>
                    <a:pt x="10942" y="5563"/>
                    <a:pt x="11045" y="6138"/>
                  </a:cubicBezTo>
                  <a:cubicBezTo>
                    <a:pt x="11369" y="7906"/>
                    <a:pt x="11261" y="7317"/>
                    <a:pt x="11369" y="7906"/>
                  </a:cubicBezTo>
                  <a:cubicBezTo>
                    <a:pt x="11278" y="7932"/>
                    <a:pt x="11200" y="7984"/>
                    <a:pt x="11149" y="8061"/>
                  </a:cubicBezTo>
                  <a:cubicBezTo>
                    <a:pt x="7070" y="5680"/>
                    <a:pt x="8430" y="6473"/>
                    <a:pt x="7070" y="5680"/>
                  </a:cubicBezTo>
                  <a:cubicBezTo>
                    <a:pt x="8851" y="3931"/>
                    <a:pt x="8257" y="4514"/>
                    <a:pt x="8851" y="3931"/>
                  </a:cubicBezTo>
                  <a:cubicBezTo>
                    <a:pt x="8942" y="4079"/>
                    <a:pt x="9058" y="4215"/>
                    <a:pt x="9213" y="4325"/>
                  </a:cubicBezTo>
                  <a:moveTo>
                    <a:pt x="8825" y="3885"/>
                  </a:moveTo>
                  <a:cubicBezTo>
                    <a:pt x="7018" y="5654"/>
                    <a:pt x="7620" y="5064"/>
                    <a:pt x="7018" y="5654"/>
                  </a:cubicBezTo>
                  <a:cubicBezTo>
                    <a:pt x="6753" y="5499"/>
                    <a:pt x="6841" y="5551"/>
                    <a:pt x="6753" y="5499"/>
                  </a:cubicBezTo>
                  <a:cubicBezTo>
                    <a:pt x="6772" y="5389"/>
                    <a:pt x="6747" y="5286"/>
                    <a:pt x="6694" y="5202"/>
                  </a:cubicBezTo>
                  <a:cubicBezTo>
                    <a:pt x="8799" y="3828"/>
                    <a:pt x="8097" y="4286"/>
                    <a:pt x="8799" y="3828"/>
                  </a:cubicBezTo>
                  <a:cubicBezTo>
                    <a:pt x="8805" y="3846"/>
                    <a:pt x="8812" y="3867"/>
                    <a:pt x="8825" y="3885"/>
                  </a:cubicBezTo>
                  <a:moveTo>
                    <a:pt x="8701" y="2865"/>
                  </a:moveTo>
                  <a:cubicBezTo>
                    <a:pt x="8650" y="3066"/>
                    <a:pt x="8644" y="3279"/>
                    <a:pt x="8683" y="3485"/>
                  </a:cubicBezTo>
                  <a:cubicBezTo>
                    <a:pt x="7394" y="3498"/>
                    <a:pt x="7824" y="3494"/>
                    <a:pt x="7394" y="3498"/>
                  </a:cubicBezTo>
                  <a:cubicBezTo>
                    <a:pt x="7388" y="3427"/>
                    <a:pt x="7375" y="3357"/>
                    <a:pt x="7342" y="3292"/>
                  </a:cubicBezTo>
                  <a:cubicBezTo>
                    <a:pt x="7795" y="3150"/>
                    <a:pt x="8248" y="3008"/>
                    <a:pt x="8701" y="2865"/>
                  </a:cubicBezTo>
                  <a:moveTo>
                    <a:pt x="6514" y="3989"/>
                  </a:moveTo>
                  <a:cubicBezTo>
                    <a:pt x="6578" y="4034"/>
                    <a:pt x="6656" y="4067"/>
                    <a:pt x="6747" y="4086"/>
                  </a:cubicBezTo>
                  <a:cubicBezTo>
                    <a:pt x="7051" y="4131"/>
                    <a:pt x="7336" y="3931"/>
                    <a:pt x="7388" y="3622"/>
                  </a:cubicBezTo>
                  <a:cubicBezTo>
                    <a:pt x="7394" y="3602"/>
                    <a:pt x="7394" y="3576"/>
                    <a:pt x="7394" y="3550"/>
                  </a:cubicBezTo>
                  <a:cubicBezTo>
                    <a:pt x="8689" y="3537"/>
                    <a:pt x="8258" y="3542"/>
                    <a:pt x="8689" y="3537"/>
                  </a:cubicBezTo>
                  <a:cubicBezTo>
                    <a:pt x="8709" y="3622"/>
                    <a:pt x="8740" y="3705"/>
                    <a:pt x="8773" y="3783"/>
                  </a:cubicBezTo>
                  <a:cubicBezTo>
                    <a:pt x="6669" y="5157"/>
                    <a:pt x="7370" y="4699"/>
                    <a:pt x="6669" y="5157"/>
                  </a:cubicBezTo>
                  <a:cubicBezTo>
                    <a:pt x="6598" y="5061"/>
                    <a:pt x="6487" y="4989"/>
                    <a:pt x="6358" y="4970"/>
                  </a:cubicBezTo>
                  <a:cubicBezTo>
                    <a:pt x="6099" y="4925"/>
                    <a:pt x="5847" y="5098"/>
                    <a:pt x="5808" y="5363"/>
                  </a:cubicBezTo>
                  <a:cubicBezTo>
                    <a:pt x="5769" y="5603"/>
                    <a:pt x="5912" y="5828"/>
                    <a:pt x="6138" y="5899"/>
                  </a:cubicBezTo>
                  <a:cubicBezTo>
                    <a:pt x="5938" y="6719"/>
                    <a:pt x="6005" y="6446"/>
                    <a:pt x="5938" y="6719"/>
                  </a:cubicBezTo>
                  <a:cubicBezTo>
                    <a:pt x="3659" y="8952"/>
                    <a:pt x="4418" y="8208"/>
                    <a:pt x="3659" y="8952"/>
                  </a:cubicBezTo>
                  <a:cubicBezTo>
                    <a:pt x="3484" y="8778"/>
                    <a:pt x="3206" y="8746"/>
                    <a:pt x="3004" y="8894"/>
                  </a:cubicBezTo>
                  <a:cubicBezTo>
                    <a:pt x="2778" y="9056"/>
                    <a:pt x="2720" y="9371"/>
                    <a:pt x="2882" y="9598"/>
                  </a:cubicBezTo>
                  <a:cubicBezTo>
                    <a:pt x="2888" y="9598"/>
                    <a:pt x="2888" y="9604"/>
                    <a:pt x="2895" y="9604"/>
                  </a:cubicBezTo>
                  <a:cubicBezTo>
                    <a:pt x="1968" y="10391"/>
                    <a:pt x="2277" y="10129"/>
                    <a:pt x="1968" y="10391"/>
                  </a:cubicBezTo>
                  <a:cubicBezTo>
                    <a:pt x="1930" y="10353"/>
                    <a:pt x="1891" y="10315"/>
                    <a:pt x="1852" y="10282"/>
                  </a:cubicBezTo>
                  <a:cubicBezTo>
                    <a:pt x="3406" y="8184"/>
                    <a:pt x="4960" y="6087"/>
                    <a:pt x="6514" y="3989"/>
                  </a:cubicBezTo>
                  <a:moveTo>
                    <a:pt x="1289" y="12309"/>
                  </a:moveTo>
                  <a:cubicBezTo>
                    <a:pt x="1587" y="12270"/>
                    <a:pt x="1865" y="12115"/>
                    <a:pt x="2053" y="11856"/>
                  </a:cubicBezTo>
                  <a:cubicBezTo>
                    <a:pt x="2059" y="11856"/>
                    <a:pt x="2057" y="11852"/>
                    <a:pt x="2059" y="11850"/>
                  </a:cubicBezTo>
                  <a:cubicBezTo>
                    <a:pt x="2623" y="12431"/>
                    <a:pt x="2435" y="12237"/>
                    <a:pt x="2623" y="12431"/>
                  </a:cubicBezTo>
                  <a:cubicBezTo>
                    <a:pt x="1904" y="16743"/>
                    <a:pt x="2144" y="15306"/>
                    <a:pt x="1904" y="16743"/>
                  </a:cubicBezTo>
                  <a:cubicBezTo>
                    <a:pt x="1684" y="16704"/>
                    <a:pt x="1451" y="16743"/>
                    <a:pt x="1250" y="16847"/>
                  </a:cubicBezTo>
                  <a:cubicBezTo>
                    <a:pt x="1263" y="15334"/>
                    <a:pt x="1276" y="13822"/>
                    <a:pt x="1289" y="12309"/>
                  </a:cubicBezTo>
                  <a:moveTo>
                    <a:pt x="1256" y="19667"/>
                  </a:moveTo>
                  <a:cubicBezTo>
                    <a:pt x="1250" y="19667"/>
                    <a:pt x="1237" y="19667"/>
                    <a:pt x="1231" y="19667"/>
                  </a:cubicBezTo>
                  <a:cubicBezTo>
                    <a:pt x="1237" y="18621"/>
                    <a:pt x="1235" y="18970"/>
                    <a:pt x="1237" y="18621"/>
                  </a:cubicBezTo>
                  <a:cubicBezTo>
                    <a:pt x="1341" y="18673"/>
                    <a:pt x="1444" y="18712"/>
                    <a:pt x="1554" y="18731"/>
                  </a:cubicBezTo>
                  <a:cubicBezTo>
                    <a:pt x="1295" y="19680"/>
                    <a:pt x="1381" y="19364"/>
                    <a:pt x="1295" y="19680"/>
                  </a:cubicBezTo>
                  <a:cubicBezTo>
                    <a:pt x="1282" y="19673"/>
                    <a:pt x="1269" y="19667"/>
                    <a:pt x="1256" y="19667"/>
                  </a:cubicBezTo>
                  <a:moveTo>
                    <a:pt x="1347" y="19693"/>
                  </a:moveTo>
                  <a:cubicBezTo>
                    <a:pt x="1606" y="18738"/>
                    <a:pt x="1520" y="19056"/>
                    <a:pt x="1606" y="18738"/>
                  </a:cubicBezTo>
                  <a:cubicBezTo>
                    <a:pt x="1768" y="18757"/>
                    <a:pt x="1937" y="18738"/>
                    <a:pt x="2092" y="18679"/>
                  </a:cubicBezTo>
                  <a:cubicBezTo>
                    <a:pt x="4021" y="22533"/>
                    <a:pt x="3378" y="21248"/>
                    <a:pt x="4021" y="22533"/>
                  </a:cubicBezTo>
                  <a:cubicBezTo>
                    <a:pt x="3898" y="22545"/>
                    <a:pt x="3788" y="22603"/>
                    <a:pt x="3710" y="22699"/>
                  </a:cubicBezTo>
                  <a:cubicBezTo>
                    <a:pt x="1593" y="20576"/>
                    <a:pt x="2299" y="21284"/>
                    <a:pt x="1593" y="20576"/>
                  </a:cubicBezTo>
                  <a:cubicBezTo>
                    <a:pt x="1652" y="20506"/>
                    <a:pt x="1697" y="20415"/>
                    <a:pt x="1716" y="20312"/>
                  </a:cubicBezTo>
                  <a:cubicBezTo>
                    <a:pt x="1761" y="20034"/>
                    <a:pt x="1600" y="19777"/>
                    <a:pt x="1347" y="19693"/>
                  </a:cubicBezTo>
                  <a:moveTo>
                    <a:pt x="6378" y="27670"/>
                  </a:moveTo>
                  <a:cubicBezTo>
                    <a:pt x="1399" y="20726"/>
                    <a:pt x="3059" y="23041"/>
                    <a:pt x="1399" y="20726"/>
                  </a:cubicBezTo>
                  <a:cubicBezTo>
                    <a:pt x="1457" y="20700"/>
                    <a:pt x="1510" y="20661"/>
                    <a:pt x="1554" y="20615"/>
                  </a:cubicBezTo>
                  <a:cubicBezTo>
                    <a:pt x="3678" y="22739"/>
                    <a:pt x="2970" y="22031"/>
                    <a:pt x="3678" y="22739"/>
                  </a:cubicBezTo>
                  <a:cubicBezTo>
                    <a:pt x="3639" y="22797"/>
                    <a:pt x="3613" y="22862"/>
                    <a:pt x="3600" y="22926"/>
                  </a:cubicBezTo>
                  <a:cubicBezTo>
                    <a:pt x="3555" y="23191"/>
                    <a:pt x="3736" y="23436"/>
                    <a:pt x="3996" y="23482"/>
                  </a:cubicBezTo>
                  <a:cubicBezTo>
                    <a:pt x="4157" y="23508"/>
                    <a:pt x="4319" y="23449"/>
                    <a:pt x="4423" y="23333"/>
                  </a:cubicBezTo>
                  <a:cubicBezTo>
                    <a:pt x="5355" y="25192"/>
                    <a:pt x="5044" y="24572"/>
                    <a:pt x="5355" y="25192"/>
                  </a:cubicBezTo>
                  <a:cubicBezTo>
                    <a:pt x="5342" y="25198"/>
                    <a:pt x="5335" y="25205"/>
                    <a:pt x="5322" y="25211"/>
                  </a:cubicBezTo>
                  <a:cubicBezTo>
                    <a:pt x="5096" y="25372"/>
                    <a:pt x="5044" y="25688"/>
                    <a:pt x="5206" y="25915"/>
                  </a:cubicBezTo>
                  <a:cubicBezTo>
                    <a:pt x="5342" y="26102"/>
                    <a:pt x="5581" y="26166"/>
                    <a:pt x="5788" y="26089"/>
                  </a:cubicBezTo>
                  <a:cubicBezTo>
                    <a:pt x="6449" y="27619"/>
                    <a:pt x="6229" y="27109"/>
                    <a:pt x="6449" y="27619"/>
                  </a:cubicBezTo>
                  <a:cubicBezTo>
                    <a:pt x="6423" y="27638"/>
                    <a:pt x="6404" y="27651"/>
                    <a:pt x="6378" y="27670"/>
                  </a:cubicBezTo>
                  <a:moveTo>
                    <a:pt x="6831" y="27541"/>
                  </a:moveTo>
                  <a:cubicBezTo>
                    <a:pt x="6715" y="27521"/>
                    <a:pt x="6598" y="27541"/>
                    <a:pt x="6494" y="27593"/>
                  </a:cubicBezTo>
                  <a:cubicBezTo>
                    <a:pt x="5840" y="26069"/>
                    <a:pt x="6058" y="26577"/>
                    <a:pt x="5840" y="26069"/>
                  </a:cubicBezTo>
                  <a:cubicBezTo>
                    <a:pt x="5860" y="26056"/>
                    <a:pt x="5886" y="26043"/>
                    <a:pt x="5905" y="26030"/>
                  </a:cubicBezTo>
                  <a:cubicBezTo>
                    <a:pt x="5976" y="25979"/>
                    <a:pt x="6028" y="25915"/>
                    <a:pt x="6067" y="25837"/>
                  </a:cubicBezTo>
                  <a:cubicBezTo>
                    <a:pt x="6824" y="26230"/>
                    <a:pt x="6572" y="26099"/>
                    <a:pt x="6824" y="26230"/>
                  </a:cubicBezTo>
                  <a:cubicBezTo>
                    <a:pt x="6857" y="26256"/>
                    <a:pt x="6889" y="26276"/>
                    <a:pt x="6927" y="26289"/>
                  </a:cubicBezTo>
                  <a:cubicBezTo>
                    <a:pt x="10534" y="28154"/>
                    <a:pt x="9332" y="27532"/>
                    <a:pt x="10534" y="28154"/>
                  </a:cubicBezTo>
                  <a:cubicBezTo>
                    <a:pt x="10522" y="28180"/>
                    <a:pt x="10514" y="28206"/>
                    <a:pt x="10509" y="28232"/>
                  </a:cubicBezTo>
                  <a:cubicBezTo>
                    <a:pt x="10509" y="28251"/>
                    <a:pt x="10501" y="28270"/>
                    <a:pt x="10501" y="28283"/>
                  </a:cubicBezTo>
                  <a:cubicBezTo>
                    <a:pt x="7297" y="28154"/>
                    <a:pt x="8365" y="28197"/>
                    <a:pt x="7297" y="28154"/>
                  </a:cubicBezTo>
                  <a:cubicBezTo>
                    <a:pt x="7329" y="27864"/>
                    <a:pt x="7129" y="27593"/>
                    <a:pt x="6831" y="27541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2" name="Título 4"/>
          <p:cNvSpPr/>
          <p:nvPr/>
        </p:nvSpPr>
        <p:spPr>
          <a:xfrm>
            <a:off x="170276" y="873360"/>
            <a:ext cx="10019340" cy="228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600" b="1" i="1" strike="noStrike" spc="-1" dirty="0">
                <a:solidFill>
                  <a:srgbClr val="FFFFFF"/>
                </a:solidFill>
                <a:latin typeface="Lato"/>
                <a:ea typeface="DejaVu Sans"/>
              </a:rPr>
              <a:t>Projetos ambientais e educação na Microrregião de Três Rios, Estado do Rio de Janeiro: divulgação das iniciativas e disseminação de informações sobre meio ambiente</a:t>
            </a:r>
            <a:endParaRPr lang="pt-BR" sz="4600" b="0" strike="noStrike" spc="-1" dirty="0">
              <a:latin typeface="Arial"/>
            </a:endParaRPr>
          </a:p>
        </p:txBody>
      </p:sp>
      <p:sp>
        <p:nvSpPr>
          <p:cNvPr id="105" name="CaixaDeTexto 7"/>
          <p:cNvSpPr/>
          <p:nvPr/>
        </p:nvSpPr>
        <p:spPr>
          <a:xfrm>
            <a:off x="3724200" y="324520"/>
            <a:ext cx="2849400" cy="4374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>
            <a:spAutoFit/>
          </a:bodyPr>
          <a:lstStyle/>
          <a:p>
            <a:pPr algn="ctr">
              <a:lnSpc>
                <a:spcPts val="2599"/>
              </a:lnSpc>
            </a:pPr>
            <a:r>
              <a:rPr lang="pt-BR" sz="3600" b="1" strike="noStrike" spc="-1" dirty="0">
                <a:solidFill>
                  <a:srgbClr val="FFFF00"/>
                </a:solidFill>
                <a:latin typeface="Calibri"/>
                <a:ea typeface="DejaVu Sans"/>
              </a:rPr>
              <a:t>PROJETO</a:t>
            </a:r>
            <a:endParaRPr lang="pt-BR" sz="3600" b="0" strike="noStrike" spc="-1" dirty="0">
              <a:latin typeface="Arial"/>
            </a:endParaRPr>
          </a:p>
        </p:txBody>
      </p:sp>
      <p:pic>
        <p:nvPicPr>
          <p:cNvPr id="106" name="Imagem 7"/>
          <p:cNvPicPr/>
          <p:nvPr/>
        </p:nvPicPr>
        <p:blipFill>
          <a:blip r:embed="rId2"/>
          <a:stretch/>
        </p:blipFill>
        <p:spPr>
          <a:xfrm>
            <a:off x="478800" y="9217440"/>
            <a:ext cx="2832840" cy="899640"/>
          </a:xfrm>
          <a:prstGeom prst="rect">
            <a:avLst/>
          </a:prstGeom>
          <a:ln w="0">
            <a:noFill/>
          </a:ln>
        </p:spPr>
      </p:pic>
      <p:sp>
        <p:nvSpPr>
          <p:cNvPr id="107" name="Elipse 49"/>
          <p:cNvSpPr/>
          <p:nvPr/>
        </p:nvSpPr>
        <p:spPr>
          <a:xfrm>
            <a:off x="3456000" y="4428000"/>
            <a:ext cx="7811640" cy="7811640"/>
          </a:xfrm>
          <a:prstGeom prst="ellipse">
            <a:avLst/>
          </a:prstGeom>
          <a:noFill/>
          <a:ln w="7632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18AB142-B516-4D11-BB9D-2EED32E71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14" y="3934654"/>
            <a:ext cx="6799466" cy="6799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2"/>
          <p:cNvSpPr txBox="1"/>
          <p:nvPr/>
        </p:nvSpPr>
        <p:spPr>
          <a:xfrm>
            <a:off x="514440" y="412920"/>
            <a:ext cx="9268920" cy="1715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pt-BR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/>
          </p:nvPr>
        </p:nvSpPr>
        <p:spPr>
          <a:xfrm>
            <a:off x="324520" y="1620664"/>
            <a:ext cx="9640267" cy="5972400"/>
          </a:xfrm>
        </p:spPr>
        <p:txBody>
          <a:bodyPr/>
          <a:lstStyle/>
          <a:p>
            <a:pPr algn="just"/>
            <a:r>
              <a:rPr lang="pt-BR" sz="22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DeterminAÇÃO</a:t>
            </a:r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VERDE: um website voltado para a conservação e educação. </a:t>
            </a:r>
          </a:p>
          <a:p>
            <a:pPr algn="just"/>
            <a:endParaRPr lang="pt-BR" sz="2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</a:t>
            </a:r>
            <a:r>
              <a:rPr lang="pt-BR" sz="2200" b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DeterminAÇÃO</a:t>
            </a:r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VERDE é um projeto de extensão criado por alunos, professores e técnicos da Universidade Federal Rural do Rio de Janeiro, no campus ITR da cidade de Três Rios.  Busca contribuir para a difusão do conhecimento sobre a biodiversidade; a conservação da natureza; a proteção dos recursos naturais; e a melhoria da qualidade de vida da população. </a:t>
            </a:r>
          </a:p>
          <a:p>
            <a:pPr algn="just"/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https://itr.ufrrj.br/determinacaoverde/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o Projeto</a:t>
            </a:r>
            <a:endParaRPr lang="pt-BR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03E10F-468D-4D6B-AB67-1BCD7C52E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2" y="4572992"/>
            <a:ext cx="9640267" cy="421315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7CB9D66-EC1F-411D-AEA6-B4E352532683}"/>
              </a:ext>
            </a:extLst>
          </p:cNvPr>
          <p:cNvSpPr txBox="1"/>
          <p:nvPr/>
        </p:nvSpPr>
        <p:spPr>
          <a:xfrm>
            <a:off x="393332" y="-107528"/>
            <a:ext cx="9436244" cy="646331"/>
          </a:xfrm>
          <a:prstGeom prst="rect">
            <a:avLst/>
          </a:prstGeom>
          <a:solidFill>
            <a:srgbClr val="007A37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i="1" strike="noStrike" spc="-1" dirty="0">
                <a:solidFill>
                  <a:srgbClr val="FFFFFF"/>
                </a:solidFill>
                <a:latin typeface="Lato"/>
                <a:ea typeface="DejaVu Sans"/>
              </a:rPr>
              <a:t>Projetos ambientais e educação na Microrregião de Três Rios, Estado do Rio de Janeiro: divulgação das iniciativas e disseminação de informações sobre meio ambiente </a:t>
            </a:r>
            <a:endParaRPr lang="pt-BR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4"/>
          <p:cNvSpPr>
            <a:spLocks noGrp="1"/>
          </p:cNvSpPr>
          <p:nvPr>
            <p:ph type="body"/>
          </p:nvPr>
        </p:nvSpPr>
        <p:spPr>
          <a:xfrm>
            <a:off x="252512" y="756568"/>
            <a:ext cx="9703321" cy="5972400"/>
          </a:xfrm>
        </p:spPr>
        <p:txBody>
          <a:bodyPr/>
          <a:lstStyle/>
          <a:p>
            <a:pPr algn="just"/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Busca a melhoria dos serviços ambientais e a exposição de ideias, projetos e artigos que colaborem com esta causa. </a:t>
            </a:r>
          </a:p>
          <a:p>
            <a:pPr algn="just"/>
            <a:endParaRPr lang="pt-BR" sz="2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É um </a:t>
            </a:r>
            <a:r>
              <a:rPr lang="pt-BR" sz="2200" b="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website</a:t>
            </a:r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presente na plataforma da UFRRJ que possui como principais objetivos:</a:t>
            </a:r>
          </a:p>
          <a:p>
            <a:pPr algn="just"/>
            <a:endParaRPr lang="pt-BR" sz="2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Divulgar projetos que visam minimizar problemas ambientais na Microrregião de Três Rios e cidades ao redor.</a:t>
            </a:r>
          </a:p>
          <a:p>
            <a:pPr algn="just"/>
            <a:b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Divulgar informações e artigos relacionados ao meio ambiente e ser um espaço para a prática da educação ambiental.</a:t>
            </a:r>
          </a:p>
          <a:p>
            <a:pPr algn="just"/>
            <a:b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Analisar os problemas ambientais que ocorrem na Microrregião de Três Rios e os projetos ambientais já existentes propostos para minimizá-los.</a:t>
            </a:r>
          </a:p>
          <a:p>
            <a:pPr algn="just"/>
            <a:b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Estudar as informações sobre o meio ambiente na microrregião e identificar as lacunas no conhecimento.</a:t>
            </a:r>
          </a:p>
          <a:p>
            <a:pPr algn="just"/>
            <a:b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Divulgar editais e vagas disponíveis na área Ambiental, em todo o país</a:t>
            </a:r>
          </a:p>
          <a:p>
            <a:pPr algn="just"/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b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t-BR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Compartilhar vídeos sobre educação ambiental; biodiversidade; conservação da natureza; proteção dos recursos naturais; melhoria da qualidade de vida da população.</a:t>
            </a:r>
          </a:p>
          <a:p>
            <a:pPr algn="just"/>
            <a:endParaRPr lang="pt-BR" sz="2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pt-BR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https://itr.ufrrj.br/determinacaoverde/</a:t>
            </a:r>
          </a:p>
          <a:p>
            <a:pPr algn="just"/>
            <a:endParaRPr lang="pt-BR" sz="22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E6A5AF-2DCE-4728-81EE-95A64369DC04}"/>
              </a:ext>
            </a:extLst>
          </p:cNvPr>
          <p:cNvSpPr txBox="1"/>
          <p:nvPr/>
        </p:nvSpPr>
        <p:spPr>
          <a:xfrm>
            <a:off x="393332" y="-105787"/>
            <a:ext cx="9436244" cy="646331"/>
          </a:xfrm>
          <a:prstGeom prst="rect">
            <a:avLst/>
          </a:prstGeom>
          <a:solidFill>
            <a:srgbClr val="007A37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i="1" strike="noStrike" spc="-1" dirty="0">
                <a:solidFill>
                  <a:srgbClr val="FFFFFF"/>
                </a:solidFill>
                <a:latin typeface="Lato"/>
                <a:ea typeface="DejaVu Sans"/>
              </a:rPr>
              <a:t>Projetos ambientais e educação na Microrregião de Três Rios, Estado do Rio de Janeiro: divulgação das iniciativas e disseminação de informações sobre meio ambiente </a:t>
            </a:r>
            <a:endParaRPr lang="pt-B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3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 txBox="1">
            <a:spLocks/>
          </p:cNvSpPr>
          <p:nvPr/>
        </p:nvSpPr>
        <p:spPr>
          <a:xfrm>
            <a:off x="684560" y="1556648"/>
            <a:ext cx="3916565" cy="38804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just">
              <a:defRPr sz="2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Calibri" pitchFamily="34" charset="0"/>
              </a:defRPr>
            </a:lvl1pPr>
          </a:lstStyle>
          <a:p>
            <a:r>
              <a:rPr lang="pt-BR" dirty="0"/>
              <a:t>O projeto também atua nas redes sociais, via Instagram (@determinacaoverde), divulgando os conteúdos do portal juntamente com dicas para manter hábitos sustentáveis no cotidiano, notícias sobre Meio Ambiente, projetos, eventos e outras páginas sobre o assunto.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0A89E4-511D-4F9F-BBD7-6CFF6C6BAA35}"/>
              </a:ext>
            </a:extLst>
          </p:cNvPr>
          <p:cNvSpPr txBox="1"/>
          <p:nvPr/>
        </p:nvSpPr>
        <p:spPr>
          <a:xfrm>
            <a:off x="2663810" y="8263722"/>
            <a:ext cx="2458735" cy="62807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0" i="1" strike="noStrike" spc="-1" dirty="0">
                <a:solidFill>
                  <a:srgbClr val="666666"/>
                </a:solidFill>
                <a:latin typeface="Lato" pitchFamily="34" charset="0"/>
                <a:ea typeface="Microsoft YaHei"/>
              </a:rPr>
              <a:t>Foto: Pá</a:t>
            </a:r>
            <a:r>
              <a:rPr lang="pt-BR" sz="1600" i="1" spc="-1" dirty="0">
                <a:solidFill>
                  <a:srgbClr val="666666"/>
                </a:solidFill>
                <a:latin typeface="Lato" pitchFamily="34" charset="0"/>
                <a:ea typeface="Microsoft YaHei"/>
              </a:rPr>
              <a:t>gina do Instagram (@determinacaoverde). </a:t>
            </a:r>
            <a:endParaRPr lang="pt-BR" sz="1600" b="0" strike="noStrike" spc="-1" dirty="0">
              <a:latin typeface="Lato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EBE7FB2-54B9-462E-9CD1-D0CBB872F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68" y="1247819"/>
            <a:ext cx="4676008" cy="76439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53DA178-6AFF-4C6D-A9AB-442960C8C2B3}"/>
              </a:ext>
            </a:extLst>
          </p:cNvPr>
          <p:cNvSpPr txBox="1"/>
          <p:nvPr/>
        </p:nvSpPr>
        <p:spPr>
          <a:xfrm>
            <a:off x="393332" y="-105787"/>
            <a:ext cx="9436244" cy="646331"/>
          </a:xfrm>
          <a:prstGeom prst="rect">
            <a:avLst/>
          </a:prstGeom>
          <a:solidFill>
            <a:srgbClr val="007A37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i="1" strike="noStrike" spc="-1" dirty="0">
                <a:solidFill>
                  <a:srgbClr val="FFFFFF"/>
                </a:solidFill>
                <a:latin typeface="Lato"/>
                <a:ea typeface="DejaVu Sans"/>
              </a:rPr>
              <a:t>Projetos ambientais e educação na Microrregião de Três Rios, Estado do Rio de Janeiro: divulgação das iniciativas e disseminação de informações sobre meio ambiente </a:t>
            </a:r>
            <a:endParaRPr lang="pt-B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6025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 txBox="1">
            <a:spLocks/>
          </p:cNvSpPr>
          <p:nvPr/>
        </p:nvSpPr>
        <p:spPr>
          <a:xfrm>
            <a:off x="918010" y="1548656"/>
            <a:ext cx="8453070" cy="28803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just">
              <a:defRPr sz="2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itchFamily="34" charset="0"/>
                <a:cs typeface="Calibri" pitchFamily="34" charset="0"/>
              </a:defRPr>
            </a:lvl1pPr>
          </a:lstStyle>
          <a:p>
            <a:r>
              <a:rPr lang="pt-BR" dirty="0"/>
              <a:t>O projeto também atua no LinkedIn, sendo utilizado para buscar vagas, cursos e editais, bem como fazer conexões com alunos e professores.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0A89E4-511D-4F9F-BBD7-6CFF6C6BAA35}"/>
              </a:ext>
            </a:extLst>
          </p:cNvPr>
          <p:cNvSpPr txBox="1"/>
          <p:nvPr/>
        </p:nvSpPr>
        <p:spPr>
          <a:xfrm>
            <a:off x="7309296" y="7440623"/>
            <a:ext cx="2598240" cy="62807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pt-BR" sz="1600" b="0" i="1" strike="noStrike" spc="-1" dirty="0">
                <a:solidFill>
                  <a:srgbClr val="666666"/>
                </a:solidFill>
                <a:latin typeface="Lato" pitchFamily="34" charset="0"/>
                <a:ea typeface="Microsoft YaHei"/>
              </a:rPr>
              <a:t>Foto: Pá</a:t>
            </a:r>
            <a:r>
              <a:rPr lang="pt-BR" sz="1600" i="1" spc="-1" dirty="0">
                <a:solidFill>
                  <a:srgbClr val="666666"/>
                </a:solidFill>
                <a:latin typeface="Lato" pitchFamily="34" charset="0"/>
                <a:ea typeface="Microsoft YaHei"/>
              </a:rPr>
              <a:t>gina do LinkedIn. </a:t>
            </a:r>
            <a:endParaRPr lang="pt-BR" sz="1600" b="0" strike="noStrike" spc="-1" dirty="0">
              <a:latin typeface="Lato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9345F06-62DB-4A40-B365-07A418260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12" y="2889349"/>
            <a:ext cx="8798666" cy="451941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34F15A5-F56C-4A24-990B-A1FBC70D9D69}"/>
              </a:ext>
            </a:extLst>
          </p:cNvPr>
          <p:cNvSpPr txBox="1"/>
          <p:nvPr/>
        </p:nvSpPr>
        <p:spPr>
          <a:xfrm>
            <a:off x="393332" y="-105787"/>
            <a:ext cx="9436244" cy="646331"/>
          </a:xfrm>
          <a:prstGeom prst="rect">
            <a:avLst/>
          </a:prstGeom>
          <a:solidFill>
            <a:srgbClr val="007A37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i="1" strike="noStrike" spc="-1" dirty="0">
                <a:solidFill>
                  <a:srgbClr val="FFFFFF"/>
                </a:solidFill>
                <a:latin typeface="Lato"/>
                <a:ea typeface="DejaVu Sans"/>
              </a:rPr>
              <a:t>Projetos ambientais e educação na Microrregião de Três Rios, Estado do Rio de Janeiro: divulgação das iniciativas e disseminação de informações sobre meio ambiente </a:t>
            </a:r>
            <a:endParaRPr lang="pt-B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6893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E2D3A-68F6-49B0-ADCB-F7A1D6C2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756568"/>
            <a:ext cx="8785225" cy="864096"/>
          </a:xfrm>
        </p:spPr>
        <p:txBody>
          <a:bodyPr/>
          <a:lstStyle/>
          <a:p>
            <a:r>
              <a:rPr lang="pt-BR" dirty="0"/>
              <a:t>Produto do Projeto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A7FE23-CB29-4D61-AEFD-8D40D6EF0DC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5650" y="1404640"/>
            <a:ext cx="8281838" cy="5972400"/>
          </a:xfrm>
        </p:spPr>
        <p:txBody>
          <a:bodyPr>
            <a:noAutofit/>
          </a:bodyPr>
          <a:lstStyle/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A partir da criação do site e desenvolvimento de atividades voltadas para a Microrregião de Três Rios, o projeto ganhou espaço e visibilidade, divulgando novas oportunidades e ideias para demais regiões do país. Assim, foi possível obter números significativos e alcançar outros países. Dentre os resultados obtidos, destacam-se:</a:t>
            </a:r>
          </a:p>
          <a:p>
            <a:pPr algn="just"/>
            <a:endParaRPr lang="pt-BR" sz="2200" b="0" kern="1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Calibri" pitchFamily="34" charset="0"/>
            </a:endParaRPr>
          </a:p>
          <a:p>
            <a:pPr algn="just"/>
            <a:r>
              <a:rPr lang="pt-BR" sz="2200" b="0" i="1" u="sng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Números totais desde o início do site: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Usuários : 33.409 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Visualizações de páginas : 125.903 </a:t>
            </a:r>
          </a:p>
          <a:p>
            <a:pPr algn="just"/>
            <a:endParaRPr lang="pt-BR" sz="2200" b="0" kern="1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Calibri" pitchFamily="34" charset="0"/>
            </a:endParaRPr>
          </a:p>
          <a:p>
            <a:pPr algn="just"/>
            <a:r>
              <a:rPr lang="pt-BR" sz="2200" b="0" i="1" u="sng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Número de visitantes/mês em 2021: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Maio/21 - 4.6k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Junho/21 - 5.1k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Julho/21 – 3.1k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Agosto/21 - 4.7k</a:t>
            </a:r>
          </a:p>
          <a:p>
            <a:pPr algn="just"/>
            <a:endParaRPr lang="pt-BR" sz="2200" b="0" kern="1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Calibri" pitchFamily="34" charset="0"/>
            </a:endParaRPr>
          </a:p>
          <a:p>
            <a:pPr algn="just"/>
            <a:r>
              <a:rPr lang="pt-BR" sz="2200" b="0" i="1" u="sng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Países com maior número de usuários: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Brasil – 96,44%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Estados Unidos – 1,34%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Portugal – 0,85% 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Moçambique – 0,32% 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Calibri" pitchFamily="34" charset="0"/>
              </a:rPr>
              <a:t>Angola – 0,09%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AFD585B-ECB2-4ECB-9F2C-89BA9AACAF3F}"/>
              </a:ext>
            </a:extLst>
          </p:cNvPr>
          <p:cNvSpPr txBox="1"/>
          <p:nvPr/>
        </p:nvSpPr>
        <p:spPr>
          <a:xfrm>
            <a:off x="393332" y="-105787"/>
            <a:ext cx="9436244" cy="646331"/>
          </a:xfrm>
          <a:prstGeom prst="rect">
            <a:avLst/>
          </a:prstGeom>
          <a:solidFill>
            <a:srgbClr val="007A37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i="1" strike="noStrike" spc="-1" dirty="0">
                <a:solidFill>
                  <a:srgbClr val="FFFFFF"/>
                </a:solidFill>
                <a:latin typeface="Lato"/>
                <a:ea typeface="DejaVu Sans"/>
              </a:rPr>
              <a:t>Projetos ambientais e educação na Microrregião de Três Rios, Estado do Rio de Janeiro: divulgação das iniciativas e disseminação de informações sobre meio ambiente </a:t>
            </a:r>
            <a:endParaRPr lang="pt-B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399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E2D3A-68F6-49B0-ADCB-F7A1D6C2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Contribuições ou dúvidas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A7FE23-CB29-4D61-AEFD-8D40D6EF0DC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755650" y="1620664"/>
            <a:ext cx="8281838" cy="5972400"/>
          </a:xfrm>
        </p:spPr>
        <p:txBody>
          <a:bodyPr>
            <a:noAutofit/>
          </a:bodyPr>
          <a:lstStyle/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Website: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https://itr.ufrrj.br/determinacaoverde/contato/</a:t>
            </a:r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</a:t>
            </a:r>
          </a:p>
          <a:p>
            <a:pPr algn="just"/>
            <a:endParaRPr lang="pt-BR" sz="2200" b="0" kern="1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E-mail: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determinacaoverde@yahoo.com</a:t>
            </a:r>
            <a:endParaRPr lang="pt-BR" sz="2200" b="0" kern="1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algn="just"/>
            <a:endParaRPr lang="pt-BR" sz="2200" b="0" kern="1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Instagram: 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https://www.instagram.com/determinacaoverde/</a:t>
            </a:r>
          </a:p>
          <a:p>
            <a:pPr algn="just"/>
            <a:endParaRPr lang="pt-BR" sz="2200" b="0" kern="1200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LinkedIn:</a:t>
            </a:r>
          </a:p>
          <a:p>
            <a:pPr algn="just"/>
            <a:r>
              <a:rPr lang="pt-BR" sz="2200" b="0" kern="12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https://www.linkedin.com/in/determina%C3%A7%C3%A3o-verde-443a321b2/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494904-53BE-42AF-9334-BEDE918849F7}"/>
              </a:ext>
            </a:extLst>
          </p:cNvPr>
          <p:cNvSpPr txBox="1"/>
          <p:nvPr/>
        </p:nvSpPr>
        <p:spPr>
          <a:xfrm>
            <a:off x="393332" y="-105787"/>
            <a:ext cx="9436244" cy="646331"/>
          </a:xfrm>
          <a:prstGeom prst="rect">
            <a:avLst/>
          </a:prstGeom>
          <a:solidFill>
            <a:srgbClr val="007A37"/>
          </a:solidFill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pt-BR" sz="1800" b="1" i="1" strike="noStrike" spc="-1" dirty="0">
                <a:solidFill>
                  <a:srgbClr val="FFFFFF"/>
                </a:solidFill>
                <a:latin typeface="Lato"/>
                <a:ea typeface="DejaVu Sans"/>
              </a:rPr>
              <a:t>Projetos ambientais e educação na Microrregião de Três Rios, Estado do Rio de Janeiro: divulgação das iniciativas e disseminação de informações sobre meio ambiente </a:t>
            </a:r>
            <a:endParaRPr lang="pt-B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755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712</Words>
  <Application>Microsoft Office PowerPoint</Application>
  <PresentationFormat>Personalizar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Lato</vt:lpstr>
      <vt:lpstr>Symbol</vt:lpstr>
      <vt:lpstr>Wingdings</vt:lpstr>
      <vt:lpstr>Office Theme</vt:lpstr>
      <vt:lpstr>Apresentação do PowerPoint</vt:lpstr>
      <vt:lpstr>Sobre o Projeto</vt:lpstr>
      <vt:lpstr>Apresentação do PowerPoint</vt:lpstr>
      <vt:lpstr>Apresentação do PowerPoint</vt:lpstr>
      <vt:lpstr>Apresentação do PowerPoint</vt:lpstr>
      <vt:lpstr>Produto do Projeto</vt:lpstr>
      <vt:lpstr>Contribuições ou dúvidas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Samuel Coelho</dc:creator>
  <cp:lastModifiedBy>Usuario</cp:lastModifiedBy>
  <cp:revision>72</cp:revision>
  <dcterms:created xsi:type="dcterms:W3CDTF">2020-07-30T22:27:32Z</dcterms:created>
  <dcterms:modified xsi:type="dcterms:W3CDTF">2021-10-04T22:28:50Z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2</vt:i4>
  </property>
</Properties>
</file>